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5" r:id="rId5"/>
    <p:sldId id="274" r:id="rId6"/>
    <p:sldId id="276" r:id="rId7"/>
    <p:sldId id="277" r:id="rId8"/>
    <p:sldId id="278" r:id="rId9"/>
    <p:sldId id="281" r:id="rId10"/>
    <p:sldId id="282" r:id="rId11"/>
    <p:sldId id="264" r:id="rId12"/>
    <p:sldId id="285" r:id="rId13"/>
    <p:sldId id="258" r:id="rId14"/>
    <p:sldId id="279" r:id="rId15"/>
    <p:sldId id="262" r:id="rId16"/>
    <p:sldId id="283" r:id="rId17"/>
    <p:sldId id="271" r:id="rId18"/>
    <p:sldId id="268" r:id="rId19"/>
    <p:sldId id="269" r:id="rId20"/>
    <p:sldId id="286" r:id="rId21"/>
    <p:sldId id="259" r:id="rId22"/>
    <p:sldId id="284" r:id="rId23"/>
    <p:sldId id="260" r:id="rId24"/>
    <p:sldId id="270" r:id="rId25"/>
    <p:sldId id="289" r:id="rId26"/>
    <p:sldId id="290" r:id="rId27"/>
    <p:sldId id="291" r:id="rId28"/>
    <p:sldId id="292" r:id="rId29"/>
    <p:sldId id="288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0" d="100"/>
          <a:sy n="70" d="100"/>
        </p:scale>
        <p:origin x="-1152" y="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2E95A-39A6-48F9-8745-8D6BDFE8904B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65AC9B0-0D9C-4545-B97D-204372B2957F}">
      <dgm:prSet/>
      <dgm:spPr/>
      <dgm:t>
        <a:bodyPr/>
        <a:lstStyle/>
        <a:p>
          <a:pPr rtl="0"/>
          <a:r>
            <a:rPr lang="en-US" smtClean="0"/>
            <a:t>Background on Japanese Culture</a:t>
          </a:r>
          <a:endParaRPr lang="en-US"/>
        </a:p>
      </dgm:t>
    </dgm:pt>
    <dgm:pt modelId="{C35CB142-9B99-4E2D-A398-8D0BE3D03207}" type="parTrans" cxnId="{7D383D14-7E33-4119-8FB6-688F020BB597}">
      <dgm:prSet/>
      <dgm:spPr/>
      <dgm:t>
        <a:bodyPr/>
        <a:lstStyle/>
        <a:p>
          <a:endParaRPr lang="en-US"/>
        </a:p>
      </dgm:t>
    </dgm:pt>
    <dgm:pt modelId="{EF416B4B-C437-469C-B9E4-F1FFA372F6F0}" type="sibTrans" cxnId="{7D383D14-7E33-4119-8FB6-688F020BB597}">
      <dgm:prSet/>
      <dgm:spPr/>
      <dgm:t>
        <a:bodyPr/>
        <a:lstStyle/>
        <a:p>
          <a:endParaRPr lang="en-US"/>
        </a:p>
      </dgm:t>
    </dgm:pt>
    <dgm:pt modelId="{FE33B97A-8797-401E-BA06-DC2F8233C49D}">
      <dgm:prSet/>
      <dgm:spPr/>
      <dgm:t>
        <a:bodyPr/>
        <a:lstStyle/>
        <a:p>
          <a:pPr rtl="0"/>
          <a:r>
            <a:rPr lang="en-US" smtClean="0"/>
            <a:t>Useful Phrases</a:t>
          </a:r>
          <a:endParaRPr lang="en-US" dirty="0"/>
        </a:p>
      </dgm:t>
    </dgm:pt>
    <dgm:pt modelId="{8F7BCFCE-6824-4332-B306-48C0E06A728E}" type="parTrans" cxnId="{25D7698B-120D-4D1D-8DDD-44B04B71A28E}">
      <dgm:prSet/>
      <dgm:spPr/>
      <dgm:t>
        <a:bodyPr/>
        <a:lstStyle/>
        <a:p>
          <a:endParaRPr lang="en-US"/>
        </a:p>
      </dgm:t>
    </dgm:pt>
    <dgm:pt modelId="{B045CF38-3A95-4539-802E-CA6717CAB74F}" type="sibTrans" cxnId="{25D7698B-120D-4D1D-8DDD-44B04B71A28E}">
      <dgm:prSet/>
      <dgm:spPr/>
      <dgm:t>
        <a:bodyPr/>
        <a:lstStyle/>
        <a:p>
          <a:endParaRPr lang="en-US"/>
        </a:p>
      </dgm:t>
    </dgm:pt>
    <dgm:pt modelId="{C827008B-9442-4669-97AC-B9B066EF03AA}">
      <dgm:prSet/>
      <dgm:spPr/>
      <dgm:t>
        <a:bodyPr/>
        <a:lstStyle/>
        <a:p>
          <a:pPr rtl="0"/>
          <a:r>
            <a:rPr lang="en-US" dirty="0" smtClean="0"/>
            <a:t>Situational Etiquette / Manners</a:t>
          </a:r>
          <a:endParaRPr lang="en-US" dirty="0"/>
        </a:p>
      </dgm:t>
    </dgm:pt>
    <dgm:pt modelId="{4C50C48D-6D18-4A61-8324-6F0B7BE190B5}" type="parTrans" cxnId="{9CBB84F5-A5BF-41F0-97E2-71E0E7DFC933}">
      <dgm:prSet/>
      <dgm:spPr/>
      <dgm:t>
        <a:bodyPr/>
        <a:lstStyle/>
        <a:p>
          <a:endParaRPr lang="en-US"/>
        </a:p>
      </dgm:t>
    </dgm:pt>
    <dgm:pt modelId="{75C9E080-8ADD-4298-B8F5-5DB47BDA5C4A}" type="sibTrans" cxnId="{9CBB84F5-A5BF-41F0-97E2-71E0E7DFC933}">
      <dgm:prSet/>
      <dgm:spPr/>
      <dgm:t>
        <a:bodyPr/>
        <a:lstStyle/>
        <a:p>
          <a:endParaRPr lang="en-US"/>
        </a:p>
      </dgm:t>
    </dgm:pt>
    <dgm:pt modelId="{597737FC-5505-4D20-BC9C-1703B74E4A64}" type="pres">
      <dgm:prSet presAssocID="{BC32E95A-39A6-48F9-8745-8D6BDFE8904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14B8D7-95AB-4B97-93C6-DCE011F6B0AA}" type="pres">
      <dgm:prSet presAssocID="{BC32E95A-39A6-48F9-8745-8D6BDFE8904B}" presName="dummyMaxCanvas" presStyleCnt="0">
        <dgm:presLayoutVars/>
      </dgm:prSet>
      <dgm:spPr/>
    </dgm:pt>
    <dgm:pt modelId="{360E40E7-D00C-4579-B77A-FDB5357B2B99}" type="pres">
      <dgm:prSet presAssocID="{BC32E95A-39A6-48F9-8745-8D6BDFE8904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DAAD4-3E11-4034-A505-E263FC3C3278}" type="pres">
      <dgm:prSet presAssocID="{BC32E95A-39A6-48F9-8745-8D6BDFE8904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95E75-CC8B-45A1-81B4-12B41CE7ACAE}" type="pres">
      <dgm:prSet presAssocID="{BC32E95A-39A6-48F9-8745-8D6BDFE8904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92736-812E-4D34-9B7F-3BEC3B876A94}" type="pres">
      <dgm:prSet presAssocID="{BC32E95A-39A6-48F9-8745-8D6BDFE8904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038F5-8262-4924-893C-96B86D789A91}" type="pres">
      <dgm:prSet presAssocID="{BC32E95A-39A6-48F9-8745-8D6BDFE8904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0B362-FF0C-4C16-852A-166A1DAB880F}" type="pres">
      <dgm:prSet presAssocID="{BC32E95A-39A6-48F9-8745-8D6BDFE8904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DEBC5-B12D-4989-93C0-76DE46E7BDA1}" type="pres">
      <dgm:prSet presAssocID="{BC32E95A-39A6-48F9-8745-8D6BDFE8904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44B8F-5F69-4FF1-91FA-A0D6EE4DA7B1}" type="pres">
      <dgm:prSet presAssocID="{BC32E95A-39A6-48F9-8745-8D6BDFE8904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ADEFF-0EC4-46BF-B3DE-AE12940B3D6A}" type="presOf" srcId="{C827008B-9442-4669-97AC-B9B066EF03AA}" destId="{88D44B8F-5F69-4FF1-91FA-A0D6EE4DA7B1}" srcOrd="1" destOrd="0" presId="urn:microsoft.com/office/officeart/2005/8/layout/vProcess5"/>
    <dgm:cxn modelId="{E12E3435-F249-40B8-A1DA-E00812445F1D}" type="presOf" srcId="{FE33B97A-8797-401E-BA06-DC2F8233C49D}" destId="{66EDAAD4-3E11-4034-A505-E263FC3C3278}" srcOrd="0" destOrd="0" presId="urn:microsoft.com/office/officeart/2005/8/layout/vProcess5"/>
    <dgm:cxn modelId="{6ED6A8F3-0139-4B86-A493-401F1F224969}" type="presOf" srcId="{EF416B4B-C437-469C-B9E4-F1FFA372F6F0}" destId="{A7292736-812E-4D34-9B7F-3BEC3B876A94}" srcOrd="0" destOrd="0" presId="urn:microsoft.com/office/officeart/2005/8/layout/vProcess5"/>
    <dgm:cxn modelId="{15AA1A47-DCB1-44BE-A675-A8C26C0D1DD1}" type="presOf" srcId="{A65AC9B0-0D9C-4545-B97D-204372B2957F}" destId="{360E40E7-D00C-4579-B77A-FDB5357B2B99}" srcOrd="0" destOrd="0" presId="urn:microsoft.com/office/officeart/2005/8/layout/vProcess5"/>
    <dgm:cxn modelId="{25D7698B-120D-4D1D-8DDD-44B04B71A28E}" srcId="{BC32E95A-39A6-48F9-8745-8D6BDFE8904B}" destId="{FE33B97A-8797-401E-BA06-DC2F8233C49D}" srcOrd="1" destOrd="0" parTransId="{8F7BCFCE-6824-4332-B306-48C0E06A728E}" sibTransId="{B045CF38-3A95-4539-802E-CA6717CAB74F}"/>
    <dgm:cxn modelId="{32BD7470-112F-4A15-B26F-211DDE9AC28A}" type="presOf" srcId="{FE33B97A-8797-401E-BA06-DC2F8233C49D}" destId="{4E7DEBC5-B12D-4989-93C0-76DE46E7BDA1}" srcOrd="1" destOrd="0" presId="urn:microsoft.com/office/officeart/2005/8/layout/vProcess5"/>
    <dgm:cxn modelId="{B765F4EF-233D-4800-BEA2-400529512BE0}" type="presOf" srcId="{A65AC9B0-0D9C-4545-B97D-204372B2957F}" destId="{67E0B362-FF0C-4C16-852A-166A1DAB880F}" srcOrd="1" destOrd="0" presId="urn:microsoft.com/office/officeart/2005/8/layout/vProcess5"/>
    <dgm:cxn modelId="{7D383D14-7E33-4119-8FB6-688F020BB597}" srcId="{BC32E95A-39A6-48F9-8745-8D6BDFE8904B}" destId="{A65AC9B0-0D9C-4545-B97D-204372B2957F}" srcOrd="0" destOrd="0" parTransId="{C35CB142-9B99-4E2D-A398-8D0BE3D03207}" sibTransId="{EF416B4B-C437-469C-B9E4-F1FFA372F6F0}"/>
    <dgm:cxn modelId="{899C1F04-C0A2-44F1-856E-430F272D3808}" type="presOf" srcId="{C827008B-9442-4669-97AC-B9B066EF03AA}" destId="{DAD95E75-CC8B-45A1-81B4-12B41CE7ACAE}" srcOrd="0" destOrd="0" presId="urn:microsoft.com/office/officeart/2005/8/layout/vProcess5"/>
    <dgm:cxn modelId="{87B67A46-BFB4-488B-81FC-BE28D760BBA7}" type="presOf" srcId="{BC32E95A-39A6-48F9-8745-8D6BDFE8904B}" destId="{597737FC-5505-4D20-BC9C-1703B74E4A64}" srcOrd="0" destOrd="0" presId="urn:microsoft.com/office/officeart/2005/8/layout/vProcess5"/>
    <dgm:cxn modelId="{A9CCF825-717A-46F9-9D66-ED314EB43697}" type="presOf" srcId="{B045CF38-3A95-4539-802E-CA6717CAB74F}" destId="{029038F5-8262-4924-893C-96B86D789A91}" srcOrd="0" destOrd="0" presId="urn:microsoft.com/office/officeart/2005/8/layout/vProcess5"/>
    <dgm:cxn modelId="{9CBB84F5-A5BF-41F0-97E2-71E0E7DFC933}" srcId="{BC32E95A-39A6-48F9-8745-8D6BDFE8904B}" destId="{C827008B-9442-4669-97AC-B9B066EF03AA}" srcOrd="2" destOrd="0" parTransId="{4C50C48D-6D18-4A61-8324-6F0B7BE190B5}" sibTransId="{75C9E080-8ADD-4298-B8F5-5DB47BDA5C4A}"/>
    <dgm:cxn modelId="{56256060-6279-4F03-BF49-3FAB7BE83CF4}" type="presParOf" srcId="{597737FC-5505-4D20-BC9C-1703B74E4A64}" destId="{2A14B8D7-95AB-4B97-93C6-DCE011F6B0AA}" srcOrd="0" destOrd="0" presId="urn:microsoft.com/office/officeart/2005/8/layout/vProcess5"/>
    <dgm:cxn modelId="{50613FC6-2F05-4085-89CB-EFF7C6721A33}" type="presParOf" srcId="{597737FC-5505-4D20-BC9C-1703B74E4A64}" destId="{360E40E7-D00C-4579-B77A-FDB5357B2B99}" srcOrd="1" destOrd="0" presId="urn:microsoft.com/office/officeart/2005/8/layout/vProcess5"/>
    <dgm:cxn modelId="{1EE70764-BEB2-49DF-A7B8-B03E7B7F3053}" type="presParOf" srcId="{597737FC-5505-4D20-BC9C-1703B74E4A64}" destId="{66EDAAD4-3E11-4034-A505-E263FC3C3278}" srcOrd="2" destOrd="0" presId="urn:microsoft.com/office/officeart/2005/8/layout/vProcess5"/>
    <dgm:cxn modelId="{46570687-0138-4B71-8122-6DC26EB5A18F}" type="presParOf" srcId="{597737FC-5505-4D20-BC9C-1703B74E4A64}" destId="{DAD95E75-CC8B-45A1-81B4-12B41CE7ACAE}" srcOrd="3" destOrd="0" presId="urn:microsoft.com/office/officeart/2005/8/layout/vProcess5"/>
    <dgm:cxn modelId="{B8C8F3BC-9DB4-47CC-8D7F-2C62DC1BA791}" type="presParOf" srcId="{597737FC-5505-4D20-BC9C-1703B74E4A64}" destId="{A7292736-812E-4D34-9B7F-3BEC3B876A94}" srcOrd="4" destOrd="0" presId="urn:microsoft.com/office/officeart/2005/8/layout/vProcess5"/>
    <dgm:cxn modelId="{755E0729-FB18-45F6-A57E-0F3DA3BBAE28}" type="presParOf" srcId="{597737FC-5505-4D20-BC9C-1703B74E4A64}" destId="{029038F5-8262-4924-893C-96B86D789A91}" srcOrd="5" destOrd="0" presId="urn:microsoft.com/office/officeart/2005/8/layout/vProcess5"/>
    <dgm:cxn modelId="{07E17837-3A42-472B-AEDC-6EDEE3486B42}" type="presParOf" srcId="{597737FC-5505-4D20-BC9C-1703B74E4A64}" destId="{67E0B362-FF0C-4C16-852A-166A1DAB880F}" srcOrd="6" destOrd="0" presId="urn:microsoft.com/office/officeart/2005/8/layout/vProcess5"/>
    <dgm:cxn modelId="{CB924504-8DE1-4BBE-9235-1A714B90640E}" type="presParOf" srcId="{597737FC-5505-4D20-BC9C-1703B74E4A64}" destId="{4E7DEBC5-B12D-4989-93C0-76DE46E7BDA1}" srcOrd="7" destOrd="0" presId="urn:microsoft.com/office/officeart/2005/8/layout/vProcess5"/>
    <dgm:cxn modelId="{5BE447BE-27CE-4A3C-99DF-AA69F7BF4CE9}" type="presParOf" srcId="{597737FC-5505-4D20-BC9C-1703B74E4A64}" destId="{88D44B8F-5F69-4FF1-91FA-A0D6EE4DA7B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DE616-4A23-4D71-8157-D5C9E29B8B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CB952A-BD68-4A71-A539-995617213B1A}">
      <dgm:prSet/>
      <dgm:spPr/>
      <dgm:t>
        <a:bodyPr/>
        <a:lstStyle/>
        <a:p>
          <a:pPr rtl="0"/>
          <a:r>
            <a:rPr lang="en-US" smtClean="0"/>
            <a:t>Socially Superior vs. Socially Inferior</a:t>
          </a:r>
          <a:endParaRPr lang="en-US"/>
        </a:p>
      </dgm:t>
    </dgm:pt>
    <dgm:pt modelId="{F97C7DC5-6251-4C2B-B459-403F6C117716}" type="parTrans" cxnId="{3D272D7B-A2ED-472D-9666-F2C56F116272}">
      <dgm:prSet/>
      <dgm:spPr/>
      <dgm:t>
        <a:bodyPr/>
        <a:lstStyle/>
        <a:p>
          <a:endParaRPr lang="en-US"/>
        </a:p>
      </dgm:t>
    </dgm:pt>
    <dgm:pt modelId="{BF8B4D12-E212-4F97-968E-FDC45091359B}" type="sibTrans" cxnId="{3D272D7B-A2ED-472D-9666-F2C56F116272}">
      <dgm:prSet/>
      <dgm:spPr/>
      <dgm:t>
        <a:bodyPr/>
        <a:lstStyle/>
        <a:p>
          <a:endParaRPr lang="en-US"/>
        </a:p>
      </dgm:t>
    </dgm:pt>
    <dgm:pt modelId="{28CF8DEF-FA8A-419F-B54A-2BCF686BDA05}">
      <dgm:prSet/>
      <dgm:spPr/>
      <dgm:t>
        <a:bodyPr/>
        <a:lstStyle/>
        <a:p>
          <a:pPr rtl="0"/>
          <a:r>
            <a:rPr lang="en-US" dirty="0" smtClean="0"/>
            <a:t>In Group vs. Out Group</a:t>
          </a:r>
          <a:endParaRPr lang="en-US" dirty="0"/>
        </a:p>
      </dgm:t>
    </dgm:pt>
    <dgm:pt modelId="{63D27489-25E4-46D3-A863-AA13EB8BA4D9}" type="parTrans" cxnId="{4E34FC93-77D6-466A-A75D-F0DE8A7E833C}">
      <dgm:prSet/>
      <dgm:spPr/>
      <dgm:t>
        <a:bodyPr/>
        <a:lstStyle/>
        <a:p>
          <a:endParaRPr lang="en-US"/>
        </a:p>
      </dgm:t>
    </dgm:pt>
    <dgm:pt modelId="{5E7CE577-630F-473F-AC1C-8CC44DF05933}" type="sibTrans" cxnId="{4E34FC93-77D6-466A-A75D-F0DE8A7E833C}">
      <dgm:prSet/>
      <dgm:spPr/>
      <dgm:t>
        <a:bodyPr/>
        <a:lstStyle/>
        <a:p>
          <a:endParaRPr lang="en-US"/>
        </a:p>
      </dgm:t>
    </dgm:pt>
    <dgm:pt modelId="{077BD8DB-D312-4A39-B2BC-74CB33A00C0E}">
      <dgm:prSet/>
      <dgm:spPr/>
      <dgm:t>
        <a:bodyPr/>
        <a:lstStyle/>
        <a:p>
          <a:pPr rtl="0"/>
          <a:r>
            <a:rPr lang="en-US" smtClean="0"/>
            <a:t>Appearances</a:t>
          </a:r>
          <a:endParaRPr lang="en-US"/>
        </a:p>
      </dgm:t>
    </dgm:pt>
    <dgm:pt modelId="{A51369E3-6C25-41F1-A7AC-C50E49CA1FFF}" type="parTrans" cxnId="{FCC271B3-124C-49DC-B07A-15979EDD3BF1}">
      <dgm:prSet/>
      <dgm:spPr/>
      <dgm:t>
        <a:bodyPr/>
        <a:lstStyle/>
        <a:p>
          <a:endParaRPr lang="en-US"/>
        </a:p>
      </dgm:t>
    </dgm:pt>
    <dgm:pt modelId="{8C1C4FD0-0499-405B-B3D5-E09512F2548D}" type="sibTrans" cxnId="{FCC271B3-124C-49DC-B07A-15979EDD3BF1}">
      <dgm:prSet/>
      <dgm:spPr/>
      <dgm:t>
        <a:bodyPr/>
        <a:lstStyle/>
        <a:p>
          <a:endParaRPr lang="en-US"/>
        </a:p>
      </dgm:t>
    </dgm:pt>
    <dgm:pt modelId="{D0A5C781-BD69-4DFD-988A-7745673FD634}">
      <dgm:prSet/>
      <dgm:spPr/>
      <dgm:t>
        <a:bodyPr/>
        <a:lstStyle/>
        <a:p>
          <a:pPr rtl="0"/>
          <a:r>
            <a:rPr lang="en-US" smtClean="0"/>
            <a:t>Honne (Private) vs. Tatemae (Public)</a:t>
          </a:r>
          <a:endParaRPr lang="en-US"/>
        </a:p>
      </dgm:t>
    </dgm:pt>
    <dgm:pt modelId="{ED8928DF-82E3-4147-9644-E765E65736D9}" type="parTrans" cxnId="{4F34707A-9174-4FA0-9923-197811F1E150}">
      <dgm:prSet/>
      <dgm:spPr/>
      <dgm:t>
        <a:bodyPr/>
        <a:lstStyle/>
        <a:p>
          <a:endParaRPr lang="en-US"/>
        </a:p>
      </dgm:t>
    </dgm:pt>
    <dgm:pt modelId="{86535AE1-1D48-4AD1-A076-D19BE772DC82}" type="sibTrans" cxnId="{4F34707A-9174-4FA0-9923-197811F1E150}">
      <dgm:prSet/>
      <dgm:spPr/>
      <dgm:t>
        <a:bodyPr/>
        <a:lstStyle/>
        <a:p>
          <a:endParaRPr lang="en-US"/>
        </a:p>
      </dgm:t>
    </dgm:pt>
    <dgm:pt modelId="{6ADF00C4-E6AC-4FB6-805E-640209718B8E}">
      <dgm:prSet/>
      <dgm:spPr/>
      <dgm:t>
        <a:bodyPr/>
        <a:lstStyle/>
        <a:p>
          <a:pPr rtl="0"/>
          <a:r>
            <a:rPr lang="en-US" smtClean="0"/>
            <a:t>Harmony</a:t>
          </a:r>
          <a:endParaRPr lang="en-US"/>
        </a:p>
      </dgm:t>
    </dgm:pt>
    <dgm:pt modelId="{62AE9B03-FAAC-4B42-8A5E-6DBB8B02DFC5}" type="parTrans" cxnId="{7A298A64-3398-4053-BE6C-66F4AECE1BAD}">
      <dgm:prSet/>
      <dgm:spPr/>
      <dgm:t>
        <a:bodyPr/>
        <a:lstStyle/>
        <a:p>
          <a:endParaRPr lang="en-US"/>
        </a:p>
      </dgm:t>
    </dgm:pt>
    <dgm:pt modelId="{990C8203-5644-48CD-B8AA-49F1C3D819D7}" type="sibTrans" cxnId="{7A298A64-3398-4053-BE6C-66F4AECE1BAD}">
      <dgm:prSet/>
      <dgm:spPr/>
      <dgm:t>
        <a:bodyPr/>
        <a:lstStyle/>
        <a:p>
          <a:endParaRPr lang="en-US"/>
        </a:p>
      </dgm:t>
    </dgm:pt>
    <dgm:pt modelId="{B5CBE0DC-F2E4-4C46-9236-71EAA432D4D6}" type="pres">
      <dgm:prSet presAssocID="{13CDE616-4A23-4D71-8157-D5C9E29B8B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70B53A-5BAA-4A65-9164-F9EBA77D15ED}" type="pres">
      <dgm:prSet presAssocID="{49CB952A-BD68-4A71-A539-995617213B1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6722F-EAE2-4E16-88C4-CE370852FFCD}" type="pres">
      <dgm:prSet presAssocID="{BF8B4D12-E212-4F97-968E-FDC45091359B}" presName="spacer" presStyleCnt="0"/>
      <dgm:spPr/>
    </dgm:pt>
    <dgm:pt modelId="{F83D999E-7AD6-4B19-A032-D5B0EE6D8C6C}" type="pres">
      <dgm:prSet presAssocID="{28CF8DEF-FA8A-419F-B54A-2BCF686BDA0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AD7C3-F0CA-4F8C-906F-28E9760582CD}" type="pres">
      <dgm:prSet presAssocID="{5E7CE577-630F-473F-AC1C-8CC44DF05933}" presName="spacer" presStyleCnt="0"/>
      <dgm:spPr/>
    </dgm:pt>
    <dgm:pt modelId="{5D04A881-021F-4D40-9E3D-62D7F06C5486}" type="pres">
      <dgm:prSet presAssocID="{077BD8DB-D312-4A39-B2BC-74CB33A00C0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48523-9231-4F74-9E58-7A5FDC8594BF}" type="pres">
      <dgm:prSet presAssocID="{8C1C4FD0-0499-405B-B3D5-E09512F2548D}" presName="spacer" presStyleCnt="0"/>
      <dgm:spPr/>
    </dgm:pt>
    <dgm:pt modelId="{2DA9E6BB-DC7F-40D3-B32B-E9B5EA87D89A}" type="pres">
      <dgm:prSet presAssocID="{D0A5C781-BD69-4DFD-988A-7745673FD63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84A88-8DA7-44B1-B12F-DD81DABEFF6A}" type="pres">
      <dgm:prSet presAssocID="{86535AE1-1D48-4AD1-A076-D19BE772DC82}" presName="spacer" presStyleCnt="0"/>
      <dgm:spPr/>
    </dgm:pt>
    <dgm:pt modelId="{8DAD561C-B32E-4A5B-9412-3B0B56F3B831}" type="pres">
      <dgm:prSet presAssocID="{6ADF00C4-E6AC-4FB6-805E-640209718B8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298A64-3398-4053-BE6C-66F4AECE1BAD}" srcId="{13CDE616-4A23-4D71-8157-D5C9E29B8B1A}" destId="{6ADF00C4-E6AC-4FB6-805E-640209718B8E}" srcOrd="4" destOrd="0" parTransId="{62AE9B03-FAAC-4B42-8A5E-6DBB8B02DFC5}" sibTransId="{990C8203-5644-48CD-B8AA-49F1C3D819D7}"/>
    <dgm:cxn modelId="{29221D24-A6C8-495C-AF69-17C32E0A4FE7}" type="presOf" srcId="{6ADF00C4-E6AC-4FB6-805E-640209718B8E}" destId="{8DAD561C-B32E-4A5B-9412-3B0B56F3B831}" srcOrd="0" destOrd="0" presId="urn:microsoft.com/office/officeart/2005/8/layout/vList2"/>
    <dgm:cxn modelId="{4E34FC93-77D6-466A-A75D-F0DE8A7E833C}" srcId="{13CDE616-4A23-4D71-8157-D5C9E29B8B1A}" destId="{28CF8DEF-FA8A-419F-B54A-2BCF686BDA05}" srcOrd="1" destOrd="0" parTransId="{63D27489-25E4-46D3-A863-AA13EB8BA4D9}" sibTransId="{5E7CE577-630F-473F-AC1C-8CC44DF05933}"/>
    <dgm:cxn modelId="{3D272D7B-A2ED-472D-9666-F2C56F116272}" srcId="{13CDE616-4A23-4D71-8157-D5C9E29B8B1A}" destId="{49CB952A-BD68-4A71-A539-995617213B1A}" srcOrd="0" destOrd="0" parTransId="{F97C7DC5-6251-4C2B-B459-403F6C117716}" sibTransId="{BF8B4D12-E212-4F97-968E-FDC45091359B}"/>
    <dgm:cxn modelId="{FCC271B3-124C-49DC-B07A-15979EDD3BF1}" srcId="{13CDE616-4A23-4D71-8157-D5C9E29B8B1A}" destId="{077BD8DB-D312-4A39-B2BC-74CB33A00C0E}" srcOrd="2" destOrd="0" parTransId="{A51369E3-6C25-41F1-A7AC-C50E49CA1FFF}" sibTransId="{8C1C4FD0-0499-405B-B3D5-E09512F2548D}"/>
    <dgm:cxn modelId="{60009220-7399-4020-BA27-C318775ED9D3}" type="presOf" srcId="{13CDE616-4A23-4D71-8157-D5C9E29B8B1A}" destId="{B5CBE0DC-F2E4-4C46-9236-71EAA432D4D6}" srcOrd="0" destOrd="0" presId="urn:microsoft.com/office/officeart/2005/8/layout/vList2"/>
    <dgm:cxn modelId="{8CDB8A91-39EC-4B93-B0CF-33A08995F0C1}" type="presOf" srcId="{D0A5C781-BD69-4DFD-988A-7745673FD634}" destId="{2DA9E6BB-DC7F-40D3-B32B-E9B5EA87D89A}" srcOrd="0" destOrd="0" presId="urn:microsoft.com/office/officeart/2005/8/layout/vList2"/>
    <dgm:cxn modelId="{343DCF2F-019F-4B7D-9757-981F66A5D7C0}" type="presOf" srcId="{28CF8DEF-FA8A-419F-B54A-2BCF686BDA05}" destId="{F83D999E-7AD6-4B19-A032-D5B0EE6D8C6C}" srcOrd="0" destOrd="0" presId="urn:microsoft.com/office/officeart/2005/8/layout/vList2"/>
    <dgm:cxn modelId="{659B9D5D-0F35-4A73-8356-1A4DCFC02657}" type="presOf" srcId="{077BD8DB-D312-4A39-B2BC-74CB33A00C0E}" destId="{5D04A881-021F-4D40-9E3D-62D7F06C5486}" srcOrd="0" destOrd="0" presId="urn:microsoft.com/office/officeart/2005/8/layout/vList2"/>
    <dgm:cxn modelId="{4F34707A-9174-4FA0-9923-197811F1E150}" srcId="{13CDE616-4A23-4D71-8157-D5C9E29B8B1A}" destId="{D0A5C781-BD69-4DFD-988A-7745673FD634}" srcOrd="3" destOrd="0" parTransId="{ED8928DF-82E3-4147-9644-E765E65736D9}" sibTransId="{86535AE1-1D48-4AD1-A076-D19BE772DC82}"/>
    <dgm:cxn modelId="{B8863A92-B591-4B6C-A1B4-3E8BD632BC38}" type="presOf" srcId="{49CB952A-BD68-4A71-A539-995617213B1A}" destId="{4F70B53A-5BAA-4A65-9164-F9EBA77D15ED}" srcOrd="0" destOrd="0" presId="urn:microsoft.com/office/officeart/2005/8/layout/vList2"/>
    <dgm:cxn modelId="{6CF0BEE1-446F-4D24-8FC1-431FDE52201B}" type="presParOf" srcId="{B5CBE0DC-F2E4-4C46-9236-71EAA432D4D6}" destId="{4F70B53A-5BAA-4A65-9164-F9EBA77D15ED}" srcOrd="0" destOrd="0" presId="urn:microsoft.com/office/officeart/2005/8/layout/vList2"/>
    <dgm:cxn modelId="{9051ACE4-5581-4EBA-9DFF-D91D1A19E19B}" type="presParOf" srcId="{B5CBE0DC-F2E4-4C46-9236-71EAA432D4D6}" destId="{8FD6722F-EAE2-4E16-88C4-CE370852FFCD}" srcOrd="1" destOrd="0" presId="urn:microsoft.com/office/officeart/2005/8/layout/vList2"/>
    <dgm:cxn modelId="{DDBF375B-3B4E-4C00-90FE-60FEDAF99D24}" type="presParOf" srcId="{B5CBE0DC-F2E4-4C46-9236-71EAA432D4D6}" destId="{F83D999E-7AD6-4B19-A032-D5B0EE6D8C6C}" srcOrd="2" destOrd="0" presId="urn:microsoft.com/office/officeart/2005/8/layout/vList2"/>
    <dgm:cxn modelId="{3C260AE7-1139-4960-AFD0-44D6B9EF501B}" type="presParOf" srcId="{B5CBE0DC-F2E4-4C46-9236-71EAA432D4D6}" destId="{2D3AD7C3-F0CA-4F8C-906F-28E9760582CD}" srcOrd="3" destOrd="0" presId="urn:microsoft.com/office/officeart/2005/8/layout/vList2"/>
    <dgm:cxn modelId="{0AA7D983-CACA-400C-97DB-7E4E4F6AA140}" type="presParOf" srcId="{B5CBE0DC-F2E4-4C46-9236-71EAA432D4D6}" destId="{5D04A881-021F-4D40-9E3D-62D7F06C5486}" srcOrd="4" destOrd="0" presId="urn:microsoft.com/office/officeart/2005/8/layout/vList2"/>
    <dgm:cxn modelId="{D5E5DAF8-9FB5-4015-AD96-496C99557DC9}" type="presParOf" srcId="{B5CBE0DC-F2E4-4C46-9236-71EAA432D4D6}" destId="{6EA48523-9231-4F74-9E58-7A5FDC8594BF}" srcOrd="5" destOrd="0" presId="urn:microsoft.com/office/officeart/2005/8/layout/vList2"/>
    <dgm:cxn modelId="{9D3BEF0F-01DD-4BC6-BE48-4FA22C0810E4}" type="presParOf" srcId="{B5CBE0DC-F2E4-4C46-9236-71EAA432D4D6}" destId="{2DA9E6BB-DC7F-40D3-B32B-E9B5EA87D89A}" srcOrd="6" destOrd="0" presId="urn:microsoft.com/office/officeart/2005/8/layout/vList2"/>
    <dgm:cxn modelId="{A3618702-08FF-4E18-A9E3-4C82FBCF6238}" type="presParOf" srcId="{B5CBE0DC-F2E4-4C46-9236-71EAA432D4D6}" destId="{4F584A88-8DA7-44B1-B12F-DD81DABEFF6A}" srcOrd="7" destOrd="0" presId="urn:microsoft.com/office/officeart/2005/8/layout/vList2"/>
    <dgm:cxn modelId="{FA205374-D375-4051-A037-5354D6B200B5}" type="presParOf" srcId="{B5CBE0DC-F2E4-4C46-9236-71EAA432D4D6}" destId="{8DAD561C-B32E-4A5B-9412-3B0B56F3B83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9CCEB0-5CFD-4996-945D-E05FBAD8432B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3F9A9241-5D9F-47B5-82D8-02F86873434D}">
      <dgm:prSet phldrT="[Text]"/>
      <dgm:spPr/>
      <dgm:t>
        <a:bodyPr/>
        <a:lstStyle/>
        <a:p>
          <a:r>
            <a:rPr lang="en-US" dirty="0" smtClean="0"/>
            <a:t>Principal</a:t>
          </a:r>
          <a:endParaRPr lang="en-US" dirty="0"/>
        </a:p>
      </dgm:t>
    </dgm:pt>
    <dgm:pt modelId="{F3FD07C3-E51F-465A-8ED7-2A53CDEB7C83}" type="parTrans" cxnId="{91446C90-1509-4CE9-A50C-0C393DDD0C3A}">
      <dgm:prSet/>
      <dgm:spPr/>
      <dgm:t>
        <a:bodyPr/>
        <a:lstStyle/>
        <a:p>
          <a:endParaRPr lang="en-US"/>
        </a:p>
      </dgm:t>
    </dgm:pt>
    <dgm:pt modelId="{0823AA22-AC67-4ED5-9B07-0582B3D090B7}" type="sibTrans" cxnId="{91446C90-1509-4CE9-A50C-0C393DDD0C3A}">
      <dgm:prSet/>
      <dgm:spPr/>
      <dgm:t>
        <a:bodyPr/>
        <a:lstStyle/>
        <a:p>
          <a:endParaRPr lang="en-US"/>
        </a:p>
      </dgm:t>
    </dgm:pt>
    <dgm:pt modelId="{62D3F4AD-781F-4309-9B79-673FAC28A191}">
      <dgm:prSet phldrT="[Text]"/>
      <dgm:spPr/>
      <dgm:t>
        <a:bodyPr/>
        <a:lstStyle/>
        <a:p>
          <a:r>
            <a:rPr lang="en-US" dirty="0" smtClean="0"/>
            <a:t>Vice Principal</a:t>
          </a:r>
          <a:endParaRPr lang="en-US" dirty="0"/>
        </a:p>
      </dgm:t>
    </dgm:pt>
    <dgm:pt modelId="{1805F659-4E41-4858-BB5B-15457D7C840B}" type="parTrans" cxnId="{92EAB1E0-593C-4692-BB33-B5FE08C96599}">
      <dgm:prSet/>
      <dgm:spPr/>
      <dgm:t>
        <a:bodyPr/>
        <a:lstStyle/>
        <a:p>
          <a:endParaRPr lang="en-US"/>
        </a:p>
      </dgm:t>
    </dgm:pt>
    <dgm:pt modelId="{DBEA762D-5018-4155-AF04-838A6402F039}" type="sibTrans" cxnId="{92EAB1E0-593C-4692-BB33-B5FE08C96599}">
      <dgm:prSet/>
      <dgm:spPr/>
      <dgm:t>
        <a:bodyPr/>
        <a:lstStyle/>
        <a:p>
          <a:endParaRPr lang="en-US"/>
        </a:p>
      </dgm:t>
    </dgm:pt>
    <dgm:pt modelId="{E5ED9218-79B2-4131-B301-86640601FF55}">
      <dgm:prSet phldrT="[Text]"/>
      <dgm:spPr/>
      <dgm:t>
        <a:bodyPr/>
        <a:lstStyle/>
        <a:p>
          <a:r>
            <a:rPr lang="en-US" dirty="0" smtClean="0"/>
            <a:t>Teachers</a:t>
          </a:r>
          <a:endParaRPr lang="en-US" dirty="0"/>
        </a:p>
      </dgm:t>
    </dgm:pt>
    <dgm:pt modelId="{41D5CBF1-7518-4951-BDB0-47B8687CB4DD}" type="parTrans" cxnId="{F6744597-4C1A-4855-A3EA-B18844ABDE22}">
      <dgm:prSet/>
      <dgm:spPr/>
      <dgm:t>
        <a:bodyPr/>
        <a:lstStyle/>
        <a:p>
          <a:endParaRPr lang="en-US"/>
        </a:p>
      </dgm:t>
    </dgm:pt>
    <dgm:pt modelId="{4F4BF624-952F-4B5C-B3AA-E6162F78D847}" type="sibTrans" cxnId="{F6744597-4C1A-4855-A3EA-B18844ABDE22}">
      <dgm:prSet/>
      <dgm:spPr/>
      <dgm:t>
        <a:bodyPr/>
        <a:lstStyle/>
        <a:p>
          <a:endParaRPr lang="en-US"/>
        </a:p>
      </dgm:t>
    </dgm:pt>
    <dgm:pt modelId="{667A5FC6-7DDD-44CC-AB86-1B7541E4B4AF}">
      <dgm:prSet phldrT="[Text]"/>
      <dgm:spPr/>
      <dgm:t>
        <a:bodyPr/>
        <a:lstStyle/>
        <a:p>
          <a:r>
            <a:rPr lang="en-US" dirty="0" smtClean="0"/>
            <a:t>Students</a:t>
          </a:r>
          <a:endParaRPr lang="en-US" dirty="0"/>
        </a:p>
      </dgm:t>
    </dgm:pt>
    <dgm:pt modelId="{AE386161-B833-4CE5-8BB5-9A839DC97588}" type="parTrans" cxnId="{97A18F83-20A1-4421-83D2-FDF7DD0B800C}">
      <dgm:prSet/>
      <dgm:spPr/>
      <dgm:t>
        <a:bodyPr/>
        <a:lstStyle/>
        <a:p>
          <a:endParaRPr lang="en-US"/>
        </a:p>
      </dgm:t>
    </dgm:pt>
    <dgm:pt modelId="{0A2F1977-B1DF-4835-B889-E175E02E5F42}" type="sibTrans" cxnId="{97A18F83-20A1-4421-83D2-FDF7DD0B800C}">
      <dgm:prSet/>
      <dgm:spPr/>
      <dgm:t>
        <a:bodyPr/>
        <a:lstStyle/>
        <a:p>
          <a:endParaRPr lang="en-US"/>
        </a:p>
      </dgm:t>
    </dgm:pt>
    <dgm:pt modelId="{6BF048FD-D237-471C-BE4E-7802A429E9F8}" type="pres">
      <dgm:prSet presAssocID="{C39CCEB0-5CFD-4996-945D-E05FBAD8432B}" presName="Name0" presStyleCnt="0">
        <dgm:presLayoutVars>
          <dgm:dir/>
          <dgm:animLvl val="lvl"/>
          <dgm:resizeHandles val="exact"/>
        </dgm:presLayoutVars>
      </dgm:prSet>
      <dgm:spPr/>
    </dgm:pt>
    <dgm:pt modelId="{B103CA77-1F39-4F38-BA60-9E6E457FEF50}" type="pres">
      <dgm:prSet presAssocID="{3F9A9241-5D9F-47B5-82D8-02F86873434D}" presName="Name8" presStyleCnt="0"/>
      <dgm:spPr/>
    </dgm:pt>
    <dgm:pt modelId="{A083EA3D-81F6-49F0-99AE-3FE832130B5A}" type="pres">
      <dgm:prSet presAssocID="{3F9A9241-5D9F-47B5-82D8-02F86873434D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EAD53-567E-447E-8D53-861285BEC2E2}" type="pres">
      <dgm:prSet presAssocID="{3F9A9241-5D9F-47B5-82D8-02F8687343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3C42B-F673-443D-B4D6-50F9BFF45A68}" type="pres">
      <dgm:prSet presAssocID="{62D3F4AD-781F-4309-9B79-673FAC28A191}" presName="Name8" presStyleCnt="0"/>
      <dgm:spPr/>
    </dgm:pt>
    <dgm:pt modelId="{FCA42130-7BCF-4FCA-9C62-8FEEB3DDDB67}" type="pres">
      <dgm:prSet presAssocID="{62D3F4AD-781F-4309-9B79-673FAC28A19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1E584-7DCB-4098-B7B8-3697610533FE}" type="pres">
      <dgm:prSet presAssocID="{62D3F4AD-781F-4309-9B79-673FAC28A1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71773-7B56-4F01-9318-11386D7B8CA6}" type="pres">
      <dgm:prSet presAssocID="{E5ED9218-79B2-4131-B301-86640601FF55}" presName="Name8" presStyleCnt="0"/>
      <dgm:spPr/>
    </dgm:pt>
    <dgm:pt modelId="{863863D6-40D4-4B96-AAED-4F9E5297B07A}" type="pres">
      <dgm:prSet presAssocID="{E5ED9218-79B2-4131-B301-86640601FF5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00943-035B-47F0-B40E-DB6DADA04956}" type="pres">
      <dgm:prSet presAssocID="{E5ED9218-79B2-4131-B301-86640601FF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7B639-CEC0-4353-AF92-363D4BFF3974}" type="pres">
      <dgm:prSet presAssocID="{667A5FC6-7DDD-44CC-AB86-1B7541E4B4AF}" presName="Name8" presStyleCnt="0"/>
      <dgm:spPr/>
    </dgm:pt>
    <dgm:pt modelId="{AD80B32E-0321-4C4F-8D9F-8C3F5B066512}" type="pres">
      <dgm:prSet presAssocID="{667A5FC6-7DDD-44CC-AB86-1B7541E4B4A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22109-52F4-4BDD-8414-17D9E5E16876}" type="pres">
      <dgm:prSet presAssocID="{667A5FC6-7DDD-44CC-AB86-1B7541E4B4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7FD03-61B0-4EBD-9C6D-56CDB83E7FAC}" type="presOf" srcId="{667A5FC6-7DDD-44CC-AB86-1B7541E4B4AF}" destId="{AD80B32E-0321-4C4F-8D9F-8C3F5B066512}" srcOrd="0" destOrd="0" presId="urn:microsoft.com/office/officeart/2005/8/layout/pyramid1"/>
    <dgm:cxn modelId="{DB0EEE4D-F8D4-4AE1-9103-87722C5C61D0}" type="presOf" srcId="{E5ED9218-79B2-4131-B301-86640601FF55}" destId="{1C900943-035B-47F0-B40E-DB6DADA04956}" srcOrd="1" destOrd="0" presId="urn:microsoft.com/office/officeart/2005/8/layout/pyramid1"/>
    <dgm:cxn modelId="{97A18F83-20A1-4421-83D2-FDF7DD0B800C}" srcId="{C39CCEB0-5CFD-4996-945D-E05FBAD8432B}" destId="{667A5FC6-7DDD-44CC-AB86-1B7541E4B4AF}" srcOrd="3" destOrd="0" parTransId="{AE386161-B833-4CE5-8BB5-9A839DC97588}" sibTransId="{0A2F1977-B1DF-4835-B889-E175E02E5F42}"/>
    <dgm:cxn modelId="{0F305701-1DE4-4E34-BE4A-A6F3B5BC760F}" type="presOf" srcId="{62D3F4AD-781F-4309-9B79-673FAC28A191}" destId="{FCA42130-7BCF-4FCA-9C62-8FEEB3DDDB67}" srcOrd="0" destOrd="0" presId="urn:microsoft.com/office/officeart/2005/8/layout/pyramid1"/>
    <dgm:cxn modelId="{EA424DAA-2BAF-4A80-AA74-CB34D780DE4D}" type="presOf" srcId="{62D3F4AD-781F-4309-9B79-673FAC28A191}" destId="{CC41E584-7DCB-4098-B7B8-3697610533FE}" srcOrd="1" destOrd="0" presId="urn:microsoft.com/office/officeart/2005/8/layout/pyramid1"/>
    <dgm:cxn modelId="{00A0D253-998E-478B-9139-A259A2FADA45}" type="presOf" srcId="{3F9A9241-5D9F-47B5-82D8-02F86873434D}" destId="{AF0EAD53-567E-447E-8D53-861285BEC2E2}" srcOrd="1" destOrd="0" presId="urn:microsoft.com/office/officeart/2005/8/layout/pyramid1"/>
    <dgm:cxn modelId="{92EAB1E0-593C-4692-BB33-B5FE08C96599}" srcId="{C39CCEB0-5CFD-4996-945D-E05FBAD8432B}" destId="{62D3F4AD-781F-4309-9B79-673FAC28A191}" srcOrd="1" destOrd="0" parTransId="{1805F659-4E41-4858-BB5B-15457D7C840B}" sibTransId="{DBEA762D-5018-4155-AF04-838A6402F039}"/>
    <dgm:cxn modelId="{853EFD3F-0B3B-4FB6-9C86-9C0C0CA4711A}" type="presOf" srcId="{667A5FC6-7DDD-44CC-AB86-1B7541E4B4AF}" destId="{06E22109-52F4-4BDD-8414-17D9E5E16876}" srcOrd="1" destOrd="0" presId="urn:microsoft.com/office/officeart/2005/8/layout/pyramid1"/>
    <dgm:cxn modelId="{15A6B836-6080-457F-8421-90081048FDB7}" type="presOf" srcId="{E5ED9218-79B2-4131-B301-86640601FF55}" destId="{863863D6-40D4-4B96-AAED-4F9E5297B07A}" srcOrd="0" destOrd="0" presId="urn:microsoft.com/office/officeart/2005/8/layout/pyramid1"/>
    <dgm:cxn modelId="{78782509-0D1E-419E-BA64-EA8B8305C952}" type="presOf" srcId="{C39CCEB0-5CFD-4996-945D-E05FBAD8432B}" destId="{6BF048FD-D237-471C-BE4E-7802A429E9F8}" srcOrd="0" destOrd="0" presId="urn:microsoft.com/office/officeart/2005/8/layout/pyramid1"/>
    <dgm:cxn modelId="{F6744597-4C1A-4855-A3EA-B18844ABDE22}" srcId="{C39CCEB0-5CFD-4996-945D-E05FBAD8432B}" destId="{E5ED9218-79B2-4131-B301-86640601FF55}" srcOrd="2" destOrd="0" parTransId="{41D5CBF1-7518-4951-BDB0-47B8687CB4DD}" sibTransId="{4F4BF624-952F-4B5C-B3AA-E6162F78D847}"/>
    <dgm:cxn modelId="{91446C90-1509-4CE9-A50C-0C393DDD0C3A}" srcId="{C39CCEB0-5CFD-4996-945D-E05FBAD8432B}" destId="{3F9A9241-5D9F-47B5-82D8-02F86873434D}" srcOrd="0" destOrd="0" parTransId="{F3FD07C3-E51F-465A-8ED7-2A53CDEB7C83}" sibTransId="{0823AA22-AC67-4ED5-9B07-0582B3D090B7}"/>
    <dgm:cxn modelId="{6FC25B58-8CB6-46FD-9E45-751B94CFBC86}" type="presOf" srcId="{3F9A9241-5D9F-47B5-82D8-02F86873434D}" destId="{A083EA3D-81F6-49F0-99AE-3FE832130B5A}" srcOrd="0" destOrd="0" presId="urn:microsoft.com/office/officeart/2005/8/layout/pyramid1"/>
    <dgm:cxn modelId="{48AFF697-7728-4ECA-8FF2-4A4C682AE2C7}" type="presParOf" srcId="{6BF048FD-D237-471C-BE4E-7802A429E9F8}" destId="{B103CA77-1F39-4F38-BA60-9E6E457FEF50}" srcOrd="0" destOrd="0" presId="urn:microsoft.com/office/officeart/2005/8/layout/pyramid1"/>
    <dgm:cxn modelId="{52BD4FC5-D5B7-4CA8-85B4-33D2371937E4}" type="presParOf" srcId="{B103CA77-1F39-4F38-BA60-9E6E457FEF50}" destId="{A083EA3D-81F6-49F0-99AE-3FE832130B5A}" srcOrd="0" destOrd="0" presId="urn:microsoft.com/office/officeart/2005/8/layout/pyramid1"/>
    <dgm:cxn modelId="{48C6287E-DE94-4115-A5EC-F6E80452BA03}" type="presParOf" srcId="{B103CA77-1F39-4F38-BA60-9E6E457FEF50}" destId="{AF0EAD53-567E-447E-8D53-861285BEC2E2}" srcOrd="1" destOrd="0" presId="urn:microsoft.com/office/officeart/2005/8/layout/pyramid1"/>
    <dgm:cxn modelId="{240D04E2-8D95-4FD4-B554-26A27C96A602}" type="presParOf" srcId="{6BF048FD-D237-471C-BE4E-7802A429E9F8}" destId="{D633C42B-F673-443D-B4D6-50F9BFF45A68}" srcOrd="1" destOrd="0" presId="urn:microsoft.com/office/officeart/2005/8/layout/pyramid1"/>
    <dgm:cxn modelId="{06285C80-7792-4206-9FED-B2AED544D85E}" type="presParOf" srcId="{D633C42B-F673-443D-B4D6-50F9BFF45A68}" destId="{FCA42130-7BCF-4FCA-9C62-8FEEB3DDDB67}" srcOrd="0" destOrd="0" presId="urn:microsoft.com/office/officeart/2005/8/layout/pyramid1"/>
    <dgm:cxn modelId="{E5660DB9-61C3-4669-858F-9A9D7421B2E0}" type="presParOf" srcId="{D633C42B-F673-443D-B4D6-50F9BFF45A68}" destId="{CC41E584-7DCB-4098-B7B8-3697610533FE}" srcOrd="1" destOrd="0" presId="urn:microsoft.com/office/officeart/2005/8/layout/pyramid1"/>
    <dgm:cxn modelId="{B5975F5B-48E8-4768-9BBB-60CCFA6A7EB4}" type="presParOf" srcId="{6BF048FD-D237-471C-BE4E-7802A429E9F8}" destId="{B1871773-7B56-4F01-9318-11386D7B8CA6}" srcOrd="2" destOrd="0" presId="urn:microsoft.com/office/officeart/2005/8/layout/pyramid1"/>
    <dgm:cxn modelId="{296AA078-DEE5-4850-8CD8-095C4ABF7AB1}" type="presParOf" srcId="{B1871773-7B56-4F01-9318-11386D7B8CA6}" destId="{863863D6-40D4-4B96-AAED-4F9E5297B07A}" srcOrd="0" destOrd="0" presId="urn:microsoft.com/office/officeart/2005/8/layout/pyramid1"/>
    <dgm:cxn modelId="{CB5FFA00-EE84-498A-938D-1254037FE57D}" type="presParOf" srcId="{B1871773-7B56-4F01-9318-11386D7B8CA6}" destId="{1C900943-035B-47F0-B40E-DB6DADA04956}" srcOrd="1" destOrd="0" presId="urn:microsoft.com/office/officeart/2005/8/layout/pyramid1"/>
    <dgm:cxn modelId="{1292E24F-96EC-48E8-9375-390F162E7417}" type="presParOf" srcId="{6BF048FD-D237-471C-BE4E-7802A429E9F8}" destId="{2DE7B639-CEC0-4353-AF92-363D4BFF3974}" srcOrd="3" destOrd="0" presId="urn:microsoft.com/office/officeart/2005/8/layout/pyramid1"/>
    <dgm:cxn modelId="{892E181D-842D-4C38-842D-76E00B71D4AA}" type="presParOf" srcId="{2DE7B639-CEC0-4353-AF92-363D4BFF3974}" destId="{AD80B32E-0321-4C4F-8D9F-8C3F5B066512}" srcOrd="0" destOrd="0" presId="urn:microsoft.com/office/officeart/2005/8/layout/pyramid1"/>
    <dgm:cxn modelId="{A86D9053-151F-4FDD-813D-FEB2F956EF64}" type="presParOf" srcId="{2DE7B639-CEC0-4353-AF92-363D4BFF3974}" destId="{06E22109-52F4-4BDD-8414-17D9E5E1687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9CCEB0-5CFD-4996-945D-E05FBAD8432B}" type="doc">
      <dgm:prSet loTypeId="urn:microsoft.com/office/officeart/2005/8/layout/pyramid1" loCatId="pyramid" qsTypeId="urn:microsoft.com/office/officeart/2005/8/quickstyle/simple1" qsCatId="simple" csTypeId="urn:microsoft.com/office/officeart/2005/8/colors/accent3_3" csCatId="accent3" phldr="1"/>
      <dgm:spPr/>
    </dgm:pt>
    <dgm:pt modelId="{3F9A9241-5D9F-47B5-82D8-02F86873434D}">
      <dgm:prSet phldrT="[Text]"/>
      <dgm:spPr/>
      <dgm:t>
        <a:bodyPr/>
        <a:lstStyle/>
        <a:p>
          <a:r>
            <a:rPr lang="en-US" dirty="0" smtClean="0"/>
            <a:t>Principal</a:t>
          </a:r>
          <a:endParaRPr lang="en-US" dirty="0"/>
        </a:p>
      </dgm:t>
    </dgm:pt>
    <dgm:pt modelId="{F3FD07C3-E51F-465A-8ED7-2A53CDEB7C83}" type="parTrans" cxnId="{91446C90-1509-4CE9-A50C-0C393DDD0C3A}">
      <dgm:prSet/>
      <dgm:spPr/>
      <dgm:t>
        <a:bodyPr/>
        <a:lstStyle/>
        <a:p>
          <a:endParaRPr lang="en-US"/>
        </a:p>
      </dgm:t>
    </dgm:pt>
    <dgm:pt modelId="{0823AA22-AC67-4ED5-9B07-0582B3D090B7}" type="sibTrans" cxnId="{91446C90-1509-4CE9-A50C-0C393DDD0C3A}">
      <dgm:prSet/>
      <dgm:spPr/>
      <dgm:t>
        <a:bodyPr/>
        <a:lstStyle/>
        <a:p>
          <a:endParaRPr lang="en-US"/>
        </a:p>
      </dgm:t>
    </dgm:pt>
    <dgm:pt modelId="{62D3F4AD-781F-4309-9B79-673FAC28A191}">
      <dgm:prSet phldrT="[Text]"/>
      <dgm:spPr/>
      <dgm:t>
        <a:bodyPr/>
        <a:lstStyle/>
        <a:p>
          <a:r>
            <a:rPr lang="en-US" dirty="0" smtClean="0"/>
            <a:t>Vice Principal</a:t>
          </a:r>
          <a:endParaRPr lang="en-US" dirty="0"/>
        </a:p>
      </dgm:t>
    </dgm:pt>
    <dgm:pt modelId="{1805F659-4E41-4858-BB5B-15457D7C840B}" type="parTrans" cxnId="{92EAB1E0-593C-4692-BB33-B5FE08C96599}">
      <dgm:prSet/>
      <dgm:spPr/>
      <dgm:t>
        <a:bodyPr/>
        <a:lstStyle/>
        <a:p>
          <a:endParaRPr lang="en-US"/>
        </a:p>
      </dgm:t>
    </dgm:pt>
    <dgm:pt modelId="{DBEA762D-5018-4155-AF04-838A6402F039}" type="sibTrans" cxnId="{92EAB1E0-593C-4692-BB33-B5FE08C96599}">
      <dgm:prSet/>
      <dgm:spPr/>
      <dgm:t>
        <a:bodyPr/>
        <a:lstStyle/>
        <a:p>
          <a:endParaRPr lang="en-US"/>
        </a:p>
      </dgm:t>
    </dgm:pt>
    <dgm:pt modelId="{E5ED9218-79B2-4131-B301-86640601FF55}">
      <dgm:prSet phldrT="[Text]"/>
      <dgm:spPr/>
      <dgm:t>
        <a:bodyPr/>
        <a:lstStyle/>
        <a:p>
          <a:r>
            <a:rPr lang="en-US" dirty="0" smtClean="0"/>
            <a:t>Teachers</a:t>
          </a:r>
          <a:endParaRPr lang="en-US" dirty="0"/>
        </a:p>
      </dgm:t>
    </dgm:pt>
    <dgm:pt modelId="{41D5CBF1-7518-4951-BDB0-47B8687CB4DD}" type="parTrans" cxnId="{F6744597-4C1A-4855-A3EA-B18844ABDE22}">
      <dgm:prSet/>
      <dgm:spPr/>
      <dgm:t>
        <a:bodyPr/>
        <a:lstStyle/>
        <a:p>
          <a:endParaRPr lang="en-US"/>
        </a:p>
      </dgm:t>
    </dgm:pt>
    <dgm:pt modelId="{4F4BF624-952F-4B5C-B3AA-E6162F78D847}" type="sibTrans" cxnId="{F6744597-4C1A-4855-A3EA-B18844ABDE22}">
      <dgm:prSet/>
      <dgm:spPr/>
      <dgm:t>
        <a:bodyPr/>
        <a:lstStyle/>
        <a:p>
          <a:endParaRPr lang="en-US"/>
        </a:p>
      </dgm:t>
    </dgm:pt>
    <dgm:pt modelId="{667A5FC6-7DDD-44CC-AB86-1B7541E4B4AF}">
      <dgm:prSet phldrT="[Text]"/>
      <dgm:spPr/>
      <dgm:t>
        <a:bodyPr/>
        <a:lstStyle/>
        <a:p>
          <a:r>
            <a:rPr lang="en-US" dirty="0" smtClean="0"/>
            <a:t>Students</a:t>
          </a:r>
          <a:endParaRPr lang="en-US" dirty="0"/>
        </a:p>
      </dgm:t>
    </dgm:pt>
    <dgm:pt modelId="{AE386161-B833-4CE5-8BB5-9A839DC97588}" type="parTrans" cxnId="{97A18F83-20A1-4421-83D2-FDF7DD0B800C}">
      <dgm:prSet/>
      <dgm:spPr/>
      <dgm:t>
        <a:bodyPr/>
        <a:lstStyle/>
        <a:p>
          <a:endParaRPr lang="en-US"/>
        </a:p>
      </dgm:t>
    </dgm:pt>
    <dgm:pt modelId="{0A2F1977-B1DF-4835-B889-E175E02E5F42}" type="sibTrans" cxnId="{97A18F83-20A1-4421-83D2-FDF7DD0B800C}">
      <dgm:prSet/>
      <dgm:spPr/>
      <dgm:t>
        <a:bodyPr/>
        <a:lstStyle/>
        <a:p>
          <a:endParaRPr lang="en-US"/>
        </a:p>
      </dgm:t>
    </dgm:pt>
    <dgm:pt modelId="{6BF048FD-D237-471C-BE4E-7802A429E9F8}" type="pres">
      <dgm:prSet presAssocID="{C39CCEB0-5CFD-4996-945D-E05FBAD8432B}" presName="Name0" presStyleCnt="0">
        <dgm:presLayoutVars>
          <dgm:dir/>
          <dgm:animLvl val="lvl"/>
          <dgm:resizeHandles val="exact"/>
        </dgm:presLayoutVars>
      </dgm:prSet>
      <dgm:spPr/>
    </dgm:pt>
    <dgm:pt modelId="{B103CA77-1F39-4F38-BA60-9E6E457FEF50}" type="pres">
      <dgm:prSet presAssocID="{3F9A9241-5D9F-47B5-82D8-02F86873434D}" presName="Name8" presStyleCnt="0"/>
      <dgm:spPr/>
    </dgm:pt>
    <dgm:pt modelId="{A083EA3D-81F6-49F0-99AE-3FE832130B5A}" type="pres">
      <dgm:prSet presAssocID="{3F9A9241-5D9F-47B5-82D8-02F86873434D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EAD53-567E-447E-8D53-861285BEC2E2}" type="pres">
      <dgm:prSet presAssocID="{3F9A9241-5D9F-47B5-82D8-02F8687343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3C42B-F673-443D-B4D6-50F9BFF45A68}" type="pres">
      <dgm:prSet presAssocID="{62D3F4AD-781F-4309-9B79-673FAC28A191}" presName="Name8" presStyleCnt="0"/>
      <dgm:spPr/>
    </dgm:pt>
    <dgm:pt modelId="{FCA42130-7BCF-4FCA-9C62-8FEEB3DDDB67}" type="pres">
      <dgm:prSet presAssocID="{62D3F4AD-781F-4309-9B79-673FAC28A19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1E584-7DCB-4098-B7B8-3697610533FE}" type="pres">
      <dgm:prSet presAssocID="{62D3F4AD-781F-4309-9B79-673FAC28A1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71773-7B56-4F01-9318-11386D7B8CA6}" type="pres">
      <dgm:prSet presAssocID="{E5ED9218-79B2-4131-B301-86640601FF55}" presName="Name8" presStyleCnt="0"/>
      <dgm:spPr/>
    </dgm:pt>
    <dgm:pt modelId="{863863D6-40D4-4B96-AAED-4F9E5297B07A}" type="pres">
      <dgm:prSet presAssocID="{E5ED9218-79B2-4131-B301-86640601FF5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00943-035B-47F0-B40E-DB6DADA04956}" type="pres">
      <dgm:prSet presAssocID="{E5ED9218-79B2-4131-B301-86640601FF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7B639-CEC0-4353-AF92-363D4BFF3974}" type="pres">
      <dgm:prSet presAssocID="{667A5FC6-7DDD-44CC-AB86-1B7541E4B4AF}" presName="Name8" presStyleCnt="0"/>
      <dgm:spPr/>
    </dgm:pt>
    <dgm:pt modelId="{AD80B32E-0321-4C4F-8D9F-8C3F5B066512}" type="pres">
      <dgm:prSet presAssocID="{667A5FC6-7DDD-44CC-AB86-1B7541E4B4A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22109-52F4-4BDD-8414-17D9E5E16876}" type="pres">
      <dgm:prSet presAssocID="{667A5FC6-7DDD-44CC-AB86-1B7541E4B4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0CF218-52A1-4A6F-8A30-20E53F758D99}" type="presOf" srcId="{C39CCEB0-5CFD-4996-945D-E05FBAD8432B}" destId="{6BF048FD-D237-471C-BE4E-7802A429E9F8}" srcOrd="0" destOrd="0" presId="urn:microsoft.com/office/officeart/2005/8/layout/pyramid1"/>
    <dgm:cxn modelId="{920FAC7E-E3BF-491E-A094-BBE248CEEB46}" type="presOf" srcId="{667A5FC6-7DDD-44CC-AB86-1B7541E4B4AF}" destId="{06E22109-52F4-4BDD-8414-17D9E5E16876}" srcOrd="1" destOrd="0" presId="urn:microsoft.com/office/officeart/2005/8/layout/pyramid1"/>
    <dgm:cxn modelId="{F61D0641-3198-48FC-BDDD-321C198C7913}" type="presOf" srcId="{E5ED9218-79B2-4131-B301-86640601FF55}" destId="{863863D6-40D4-4B96-AAED-4F9E5297B07A}" srcOrd="0" destOrd="0" presId="urn:microsoft.com/office/officeart/2005/8/layout/pyramid1"/>
    <dgm:cxn modelId="{97A18F83-20A1-4421-83D2-FDF7DD0B800C}" srcId="{C39CCEB0-5CFD-4996-945D-E05FBAD8432B}" destId="{667A5FC6-7DDD-44CC-AB86-1B7541E4B4AF}" srcOrd="3" destOrd="0" parTransId="{AE386161-B833-4CE5-8BB5-9A839DC97588}" sibTransId="{0A2F1977-B1DF-4835-B889-E175E02E5F42}"/>
    <dgm:cxn modelId="{F6744597-4C1A-4855-A3EA-B18844ABDE22}" srcId="{C39CCEB0-5CFD-4996-945D-E05FBAD8432B}" destId="{E5ED9218-79B2-4131-B301-86640601FF55}" srcOrd="2" destOrd="0" parTransId="{41D5CBF1-7518-4951-BDB0-47B8687CB4DD}" sibTransId="{4F4BF624-952F-4B5C-B3AA-E6162F78D847}"/>
    <dgm:cxn modelId="{92EAB1E0-593C-4692-BB33-B5FE08C96599}" srcId="{C39CCEB0-5CFD-4996-945D-E05FBAD8432B}" destId="{62D3F4AD-781F-4309-9B79-673FAC28A191}" srcOrd="1" destOrd="0" parTransId="{1805F659-4E41-4858-BB5B-15457D7C840B}" sibTransId="{DBEA762D-5018-4155-AF04-838A6402F039}"/>
    <dgm:cxn modelId="{37ECBC72-E71F-4F03-8786-604FA517B2B0}" type="presOf" srcId="{62D3F4AD-781F-4309-9B79-673FAC28A191}" destId="{FCA42130-7BCF-4FCA-9C62-8FEEB3DDDB67}" srcOrd="0" destOrd="0" presId="urn:microsoft.com/office/officeart/2005/8/layout/pyramid1"/>
    <dgm:cxn modelId="{7D30191A-4F16-414E-AB74-D868207EB977}" type="presOf" srcId="{E5ED9218-79B2-4131-B301-86640601FF55}" destId="{1C900943-035B-47F0-B40E-DB6DADA04956}" srcOrd="1" destOrd="0" presId="urn:microsoft.com/office/officeart/2005/8/layout/pyramid1"/>
    <dgm:cxn modelId="{33A7981E-DE16-402E-A820-6920010EF3A6}" type="presOf" srcId="{62D3F4AD-781F-4309-9B79-673FAC28A191}" destId="{CC41E584-7DCB-4098-B7B8-3697610533FE}" srcOrd="1" destOrd="0" presId="urn:microsoft.com/office/officeart/2005/8/layout/pyramid1"/>
    <dgm:cxn modelId="{91446C90-1509-4CE9-A50C-0C393DDD0C3A}" srcId="{C39CCEB0-5CFD-4996-945D-E05FBAD8432B}" destId="{3F9A9241-5D9F-47B5-82D8-02F86873434D}" srcOrd="0" destOrd="0" parTransId="{F3FD07C3-E51F-465A-8ED7-2A53CDEB7C83}" sibTransId="{0823AA22-AC67-4ED5-9B07-0582B3D090B7}"/>
    <dgm:cxn modelId="{FEE180D6-0C57-4CF3-A25A-AE3AEB1148CD}" type="presOf" srcId="{3F9A9241-5D9F-47B5-82D8-02F86873434D}" destId="{AF0EAD53-567E-447E-8D53-861285BEC2E2}" srcOrd="1" destOrd="0" presId="urn:microsoft.com/office/officeart/2005/8/layout/pyramid1"/>
    <dgm:cxn modelId="{9723AFF9-51CB-4553-9ACD-24F8E276A942}" type="presOf" srcId="{3F9A9241-5D9F-47B5-82D8-02F86873434D}" destId="{A083EA3D-81F6-49F0-99AE-3FE832130B5A}" srcOrd="0" destOrd="0" presId="urn:microsoft.com/office/officeart/2005/8/layout/pyramid1"/>
    <dgm:cxn modelId="{EBE7CAF1-3F26-4D19-A397-DA2A20C0FF03}" type="presOf" srcId="{667A5FC6-7DDD-44CC-AB86-1B7541E4B4AF}" destId="{AD80B32E-0321-4C4F-8D9F-8C3F5B066512}" srcOrd="0" destOrd="0" presId="urn:microsoft.com/office/officeart/2005/8/layout/pyramid1"/>
    <dgm:cxn modelId="{4CB96269-456B-4A73-A9DA-B8D71212A49A}" type="presParOf" srcId="{6BF048FD-D237-471C-BE4E-7802A429E9F8}" destId="{B103CA77-1F39-4F38-BA60-9E6E457FEF50}" srcOrd="0" destOrd="0" presId="urn:microsoft.com/office/officeart/2005/8/layout/pyramid1"/>
    <dgm:cxn modelId="{0C079BB2-981B-4992-891D-38D943F7AE34}" type="presParOf" srcId="{B103CA77-1F39-4F38-BA60-9E6E457FEF50}" destId="{A083EA3D-81F6-49F0-99AE-3FE832130B5A}" srcOrd="0" destOrd="0" presId="urn:microsoft.com/office/officeart/2005/8/layout/pyramid1"/>
    <dgm:cxn modelId="{4A5A29FF-FF91-4EF1-9B6C-BD46CE5255D3}" type="presParOf" srcId="{B103CA77-1F39-4F38-BA60-9E6E457FEF50}" destId="{AF0EAD53-567E-447E-8D53-861285BEC2E2}" srcOrd="1" destOrd="0" presId="urn:microsoft.com/office/officeart/2005/8/layout/pyramid1"/>
    <dgm:cxn modelId="{D741D88F-2784-4440-8340-24D5B8D62F84}" type="presParOf" srcId="{6BF048FD-D237-471C-BE4E-7802A429E9F8}" destId="{D633C42B-F673-443D-B4D6-50F9BFF45A68}" srcOrd="1" destOrd="0" presId="urn:microsoft.com/office/officeart/2005/8/layout/pyramid1"/>
    <dgm:cxn modelId="{F6FE7166-3D67-40A0-AF40-A558FE01A96F}" type="presParOf" srcId="{D633C42B-F673-443D-B4D6-50F9BFF45A68}" destId="{FCA42130-7BCF-4FCA-9C62-8FEEB3DDDB67}" srcOrd="0" destOrd="0" presId="urn:microsoft.com/office/officeart/2005/8/layout/pyramid1"/>
    <dgm:cxn modelId="{A270126A-AA9C-4D07-B8AE-BA71A16CA293}" type="presParOf" srcId="{D633C42B-F673-443D-B4D6-50F9BFF45A68}" destId="{CC41E584-7DCB-4098-B7B8-3697610533FE}" srcOrd="1" destOrd="0" presId="urn:microsoft.com/office/officeart/2005/8/layout/pyramid1"/>
    <dgm:cxn modelId="{422D23B5-0AAB-4378-A95E-13B7D23566A8}" type="presParOf" srcId="{6BF048FD-D237-471C-BE4E-7802A429E9F8}" destId="{B1871773-7B56-4F01-9318-11386D7B8CA6}" srcOrd="2" destOrd="0" presId="urn:microsoft.com/office/officeart/2005/8/layout/pyramid1"/>
    <dgm:cxn modelId="{CD539338-1B70-424B-9807-27C4B65D143A}" type="presParOf" srcId="{B1871773-7B56-4F01-9318-11386D7B8CA6}" destId="{863863D6-40D4-4B96-AAED-4F9E5297B07A}" srcOrd="0" destOrd="0" presId="urn:microsoft.com/office/officeart/2005/8/layout/pyramid1"/>
    <dgm:cxn modelId="{E9D2D6AD-463C-4293-830F-98763CDA1108}" type="presParOf" srcId="{B1871773-7B56-4F01-9318-11386D7B8CA6}" destId="{1C900943-035B-47F0-B40E-DB6DADA04956}" srcOrd="1" destOrd="0" presId="urn:microsoft.com/office/officeart/2005/8/layout/pyramid1"/>
    <dgm:cxn modelId="{95796964-589B-4556-8DCC-96823DD497F7}" type="presParOf" srcId="{6BF048FD-D237-471C-BE4E-7802A429E9F8}" destId="{2DE7B639-CEC0-4353-AF92-363D4BFF3974}" srcOrd="3" destOrd="0" presId="urn:microsoft.com/office/officeart/2005/8/layout/pyramid1"/>
    <dgm:cxn modelId="{57E9DCFC-8B38-4D38-9851-831C7E1EF536}" type="presParOf" srcId="{2DE7B639-CEC0-4353-AF92-363D4BFF3974}" destId="{AD80B32E-0321-4C4F-8D9F-8C3F5B066512}" srcOrd="0" destOrd="0" presId="urn:microsoft.com/office/officeart/2005/8/layout/pyramid1"/>
    <dgm:cxn modelId="{E5E30675-92E7-44A0-ACD8-FB746C901E3B}" type="presParOf" srcId="{2DE7B639-CEC0-4353-AF92-363D4BFF3974}" destId="{06E22109-52F4-4BDD-8414-17D9E5E16876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9CCEB0-5CFD-4996-945D-E05FBAD8432B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3F9A9241-5D9F-47B5-82D8-02F86873434D}">
      <dgm:prSet phldrT="[Text]"/>
      <dgm:spPr/>
      <dgm:t>
        <a:bodyPr/>
        <a:lstStyle/>
        <a:p>
          <a:r>
            <a:rPr lang="en-US" dirty="0" smtClean="0"/>
            <a:t>Principal</a:t>
          </a:r>
          <a:endParaRPr lang="en-US" dirty="0"/>
        </a:p>
      </dgm:t>
    </dgm:pt>
    <dgm:pt modelId="{F3FD07C3-E51F-465A-8ED7-2A53CDEB7C83}" type="parTrans" cxnId="{91446C90-1509-4CE9-A50C-0C393DDD0C3A}">
      <dgm:prSet/>
      <dgm:spPr/>
      <dgm:t>
        <a:bodyPr/>
        <a:lstStyle/>
        <a:p>
          <a:endParaRPr lang="en-US"/>
        </a:p>
      </dgm:t>
    </dgm:pt>
    <dgm:pt modelId="{0823AA22-AC67-4ED5-9B07-0582B3D090B7}" type="sibTrans" cxnId="{91446C90-1509-4CE9-A50C-0C393DDD0C3A}">
      <dgm:prSet/>
      <dgm:spPr/>
      <dgm:t>
        <a:bodyPr/>
        <a:lstStyle/>
        <a:p>
          <a:endParaRPr lang="en-US"/>
        </a:p>
      </dgm:t>
    </dgm:pt>
    <dgm:pt modelId="{62D3F4AD-781F-4309-9B79-673FAC28A191}">
      <dgm:prSet phldrT="[Text]"/>
      <dgm:spPr/>
      <dgm:t>
        <a:bodyPr/>
        <a:lstStyle/>
        <a:p>
          <a:r>
            <a:rPr lang="en-US" dirty="0" smtClean="0"/>
            <a:t>Vice Principal</a:t>
          </a:r>
          <a:endParaRPr lang="en-US" dirty="0"/>
        </a:p>
      </dgm:t>
    </dgm:pt>
    <dgm:pt modelId="{1805F659-4E41-4858-BB5B-15457D7C840B}" type="parTrans" cxnId="{92EAB1E0-593C-4692-BB33-B5FE08C96599}">
      <dgm:prSet/>
      <dgm:spPr/>
      <dgm:t>
        <a:bodyPr/>
        <a:lstStyle/>
        <a:p>
          <a:endParaRPr lang="en-US"/>
        </a:p>
      </dgm:t>
    </dgm:pt>
    <dgm:pt modelId="{DBEA762D-5018-4155-AF04-838A6402F039}" type="sibTrans" cxnId="{92EAB1E0-593C-4692-BB33-B5FE08C96599}">
      <dgm:prSet/>
      <dgm:spPr/>
      <dgm:t>
        <a:bodyPr/>
        <a:lstStyle/>
        <a:p>
          <a:endParaRPr lang="en-US"/>
        </a:p>
      </dgm:t>
    </dgm:pt>
    <dgm:pt modelId="{E5ED9218-79B2-4131-B301-86640601FF55}">
      <dgm:prSet phldrT="[Text]"/>
      <dgm:spPr/>
      <dgm:t>
        <a:bodyPr/>
        <a:lstStyle/>
        <a:p>
          <a:r>
            <a:rPr lang="en-US" dirty="0" smtClean="0"/>
            <a:t>Teachers</a:t>
          </a:r>
          <a:endParaRPr lang="en-US" dirty="0"/>
        </a:p>
      </dgm:t>
    </dgm:pt>
    <dgm:pt modelId="{41D5CBF1-7518-4951-BDB0-47B8687CB4DD}" type="parTrans" cxnId="{F6744597-4C1A-4855-A3EA-B18844ABDE22}">
      <dgm:prSet/>
      <dgm:spPr/>
      <dgm:t>
        <a:bodyPr/>
        <a:lstStyle/>
        <a:p>
          <a:endParaRPr lang="en-US"/>
        </a:p>
      </dgm:t>
    </dgm:pt>
    <dgm:pt modelId="{4F4BF624-952F-4B5C-B3AA-E6162F78D847}" type="sibTrans" cxnId="{F6744597-4C1A-4855-A3EA-B18844ABDE22}">
      <dgm:prSet/>
      <dgm:spPr/>
      <dgm:t>
        <a:bodyPr/>
        <a:lstStyle/>
        <a:p>
          <a:endParaRPr lang="en-US"/>
        </a:p>
      </dgm:t>
    </dgm:pt>
    <dgm:pt modelId="{667A5FC6-7DDD-44CC-AB86-1B7541E4B4AF}">
      <dgm:prSet phldrT="[Text]"/>
      <dgm:spPr/>
      <dgm:t>
        <a:bodyPr/>
        <a:lstStyle/>
        <a:p>
          <a:r>
            <a:rPr lang="en-US" dirty="0" smtClean="0"/>
            <a:t>Students</a:t>
          </a:r>
          <a:endParaRPr lang="en-US" dirty="0"/>
        </a:p>
      </dgm:t>
    </dgm:pt>
    <dgm:pt modelId="{AE386161-B833-4CE5-8BB5-9A839DC97588}" type="parTrans" cxnId="{97A18F83-20A1-4421-83D2-FDF7DD0B800C}">
      <dgm:prSet/>
      <dgm:spPr/>
      <dgm:t>
        <a:bodyPr/>
        <a:lstStyle/>
        <a:p>
          <a:endParaRPr lang="en-US"/>
        </a:p>
      </dgm:t>
    </dgm:pt>
    <dgm:pt modelId="{0A2F1977-B1DF-4835-B889-E175E02E5F42}" type="sibTrans" cxnId="{97A18F83-20A1-4421-83D2-FDF7DD0B800C}">
      <dgm:prSet/>
      <dgm:spPr/>
      <dgm:t>
        <a:bodyPr/>
        <a:lstStyle/>
        <a:p>
          <a:endParaRPr lang="en-US"/>
        </a:p>
      </dgm:t>
    </dgm:pt>
    <dgm:pt modelId="{6BF048FD-D237-471C-BE4E-7802A429E9F8}" type="pres">
      <dgm:prSet presAssocID="{C39CCEB0-5CFD-4996-945D-E05FBAD8432B}" presName="Name0" presStyleCnt="0">
        <dgm:presLayoutVars>
          <dgm:dir/>
          <dgm:animLvl val="lvl"/>
          <dgm:resizeHandles val="exact"/>
        </dgm:presLayoutVars>
      </dgm:prSet>
      <dgm:spPr/>
    </dgm:pt>
    <dgm:pt modelId="{B103CA77-1F39-4F38-BA60-9E6E457FEF50}" type="pres">
      <dgm:prSet presAssocID="{3F9A9241-5D9F-47B5-82D8-02F86873434D}" presName="Name8" presStyleCnt="0"/>
      <dgm:spPr/>
    </dgm:pt>
    <dgm:pt modelId="{A083EA3D-81F6-49F0-99AE-3FE832130B5A}" type="pres">
      <dgm:prSet presAssocID="{3F9A9241-5D9F-47B5-82D8-02F86873434D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EAD53-567E-447E-8D53-861285BEC2E2}" type="pres">
      <dgm:prSet presAssocID="{3F9A9241-5D9F-47B5-82D8-02F8687343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3C42B-F673-443D-B4D6-50F9BFF45A68}" type="pres">
      <dgm:prSet presAssocID="{62D3F4AD-781F-4309-9B79-673FAC28A191}" presName="Name8" presStyleCnt="0"/>
      <dgm:spPr/>
    </dgm:pt>
    <dgm:pt modelId="{FCA42130-7BCF-4FCA-9C62-8FEEB3DDDB67}" type="pres">
      <dgm:prSet presAssocID="{62D3F4AD-781F-4309-9B79-673FAC28A19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1E584-7DCB-4098-B7B8-3697610533FE}" type="pres">
      <dgm:prSet presAssocID="{62D3F4AD-781F-4309-9B79-673FAC28A1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71773-7B56-4F01-9318-11386D7B8CA6}" type="pres">
      <dgm:prSet presAssocID="{E5ED9218-79B2-4131-B301-86640601FF55}" presName="Name8" presStyleCnt="0"/>
      <dgm:spPr/>
    </dgm:pt>
    <dgm:pt modelId="{863863D6-40D4-4B96-AAED-4F9E5297B07A}" type="pres">
      <dgm:prSet presAssocID="{E5ED9218-79B2-4131-B301-86640601FF5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00943-035B-47F0-B40E-DB6DADA04956}" type="pres">
      <dgm:prSet presAssocID="{E5ED9218-79B2-4131-B301-86640601FF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7B639-CEC0-4353-AF92-363D4BFF3974}" type="pres">
      <dgm:prSet presAssocID="{667A5FC6-7DDD-44CC-AB86-1B7541E4B4AF}" presName="Name8" presStyleCnt="0"/>
      <dgm:spPr/>
    </dgm:pt>
    <dgm:pt modelId="{AD80B32E-0321-4C4F-8D9F-8C3F5B066512}" type="pres">
      <dgm:prSet presAssocID="{667A5FC6-7DDD-44CC-AB86-1B7541E4B4A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22109-52F4-4BDD-8414-17D9E5E16876}" type="pres">
      <dgm:prSet presAssocID="{667A5FC6-7DDD-44CC-AB86-1B7541E4B4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E1BCB-5E23-40D2-A922-00CCF277BC59}" type="presOf" srcId="{3F9A9241-5D9F-47B5-82D8-02F86873434D}" destId="{AF0EAD53-567E-447E-8D53-861285BEC2E2}" srcOrd="1" destOrd="0" presId="urn:microsoft.com/office/officeart/2005/8/layout/pyramid1"/>
    <dgm:cxn modelId="{9D44E5FA-E68B-466E-8703-E0AA8EEC80DD}" type="presOf" srcId="{C39CCEB0-5CFD-4996-945D-E05FBAD8432B}" destId="{6BF048FD-D237-471C-BE4E-7802A429E9F8}" srcOrd="0" destOrd="0" presId="urn:microsoft.com/office/officeart/2005/8/layout/pyramid1"/>
    <dgm:cxn modelId="{97A18F83-20A1-4421-83D2-FDF7DD0B800C}" srcId="{C39CCEB0-5CFD-4996-945D-E05FBAD8432B}" destId="{667A5FC6-7DDD-44CC-AB86-1B7541E4B4AF}" srcOrd="3" destOrd="0" parTransId="{AE386161-B833-4CE5-8BB5-9A839DC97588}" sibTransId="{0A2F1977-B1DF-4835-B889-E175E02E5F42}"/>
    <dgm:cxn modelId="{E42FCB3A-0B15-4628-9800-583C22B6FF88}" type="presOf" srcId="{667A5FC6-7DDD-44CC-AB86-1B7541E4B4AF}" destId="{AD80B32E-0321-4C4F-8D9F-8C3F5B066512}" srcOrd="0" destOrd="0" presId="urn:microsoft.com/office/officeart/2005/8/layout/pyramid1"/>
    <dgm:cxn modelId="{8A753453-078B-43C9-872C-F649B4EC7146}" type="presOf" srcId="{E5ED9218-79B2-4131-B301-86640601FF55}" destId="{1C900943-035B-47F0-B40E-DB6DADA04956}" srcOrd="1" destOrd="0" presId="urn:microsoft.com/office/officeart/2005/8/layout/pyramid1"/>
    <dgm:cxn modelId="{92EAB1E0-593C-4692-BB33-B5FE08C96599}" srcId="{C39CCEB0-5CFD-4996-945D-E05FBAD8432B}" destId="{62D3F4AD-781F-4309-9B79-673FAC28A191}" srcOrd="1" destOrd="0" parTransId="{1805F659-4E41-4858-BB5B-15457D7C840B}" sibTransId="{DBEA762D-5018-4155-AF04-838A6402F039}"/>
    <dgm:cxn modelId="{1BFFF84A-E4DF-4B92-91DA-466DFF5D0B65}" type="presOf" srcId="{667A5FC6-7DDD-44CC-AB86-1B7541E4B4AF}" destId="{06E22109-52F4-4BDD-8414-17D9E5E16876}" srcOrd="1" destOrd="0" presId="urn:microsoft.com/office/officeart/2005/8/layout/pyramid1"/>
    <dgm:cxn modelId="{F6744597-4C1A-4855-A3EA-B18844ABDE22}" srcId="{C39CCEB0-5CFD-4996-945D-E05FBAD8432B}" destId="{E5ED9218-79B2-4131-B301-86640601FF55}" srcOrd="2" destOrd="0" parTransId="{41D5CBF1-7518-4951-BDB0-47B8687CB4DD}" sibTransId="{4F4BF624-952F-4B5C-B3AA-E6162F78D847}"/>
    <dgm:cxn modelId="{9B4288D3-A2BF-4103-BA17-501B1AC25D62}" type="presOf" srcId="{E5ED9218-79B2-4131-B301-86640601FF55}" destId="{863863D6-40D4-4B96-AAED-4F9E5297B07A}" srcOrd="0" destOrd="0" presId="urn:microsoft.com/office/officeart/2005/8/layout/pyramid1"/>
    <dgm:cxn modelId="{04DBDA3C-6746-453D-8324-5CB1E1987741}" type="presOf" srcId="{3F9A9241-5D9F-47B5-82D8-02F86873434D}" destId="{A083EA3D-81F6-49F0-99AE-3FE832130B5A}" srcOrd="0" destOrd="0" presId="urn:microsoft.com/office/officeart/2005/8/layout/pyramid1"/>
    <dgm:cxn modelId="{758A4F55-6374-4652-8F57-2226E7D7A437}" type="presOf" srcId="{62D3F4AD-781F-4309-9B79-673FAC28A191}" destId="{FCA42130-7BCF-4FCA-9C62-8FEEB3DDDB67}" srcOrd="0" destOrd="0" presId="urn:microsoft.com/office/officeart/2005/8/layout/pyramid1"/>
    <dgm:cxn modelId="{91446C90-1509-4CE9-A50C-0C393DDD0C3A}" srcId="{C39CCEB0-5CFD-4996-945D-E05FBAD8432B}" destId="{3F9A9241-5D9F-47B5-82D8-02F86873434D}" srcOrd="0" destOrd="0" parTransId="{F3FD07C3-E51F-465A-8ED7-2A53CDEB7C83}" sibTransId="{0823AA22-AC67-4ED5-9B07-0582B3D090B7}"/>
    <dgm:cxn modelId="{B1DC8003-332F-4818-9A79-891BA31DBD4C}" type="presOf" srcId="{62D3F4AD-781F-4309-9B79-673FAC28A191}" destId="{CC41E584-7DCB-4098-B7B8-3697610533FE}" srcOrd="1" destOrd="0" presId="urn:microsoft.com/office/officeart/2005/8/layout/pyramid1"/>
    <dgm:cxn modelId="{D0135931-2441-44FD-A545-765D45643D84}" type="presParOf" srcId="{6BF048FD-D237-471C-BE4E-7802A429E9F8}" destId="{B103CA77-1F39-4F38-BA60-9E6E457FEF50}" srcOrd="0" destOrd="0" presId="urn:microsoft.com/office/officeart/2005/8/layout/pyramid1"/>
    <dgm:cxn modelId="{2751A9CE-0C09-443A-93C7-2C2CADF35B5E}" type="presParOf" srcId="{B103CA77-1F39-4F38-BA60-9E6E457FEF50}" destId="{A083EA3D-81F6-49F0-99AE-3FE832130B5A}" srcOrd="0" destOrd="0" presId="urn:microsoft.com/office/officeart/2005/8/layout/pyramid1"/>
    <dgm:cxn modelId="{0B89890D-EB39-4026-8B87-649F2FB7D33A}" type="presParOf" srcId="{B103CA77-1F39-4F38-BA60-9E6E457FEF50}" destId="{AF0EAD53-567E-447E-8D53-861285BEC2E2}" srcOrd="1" destOrd="0" presId="urn:microsoft.com/office/officeart/2005/8/layout/pyramid1"/>
    <dgm:cxn modelId="{8081C53E-923C-4197-8A78-388DF1CAA704}" type="presParOf" srcId="{6BF048FD-D237-471C-BE4E-7802A429E9F8}" destId="{D633C42B-F673-443D-B4D6-50F9BFF45A68}" srcOrd="1" destOrd="0" presId="urn:microsoft.com/office/officeart/2005/8/layout/pyramid1"/>
    <dgm:cxn modelId="{7B020A80-0BF9-43C4-BB65-0898B8D3C200}" type="presParOf" srcId="{D633C42B-F673-443D-B4D6-50F9BFF45A68}" destId="{FCA42130-7BCF-4FCA-9C62-8FEEB3DDDB67}" srcOrd="0" destOrd="0" presId="urn:microsoft.com/office/officeart/2005/8/layout/pyramid1"/>
    <dgm:cxn modelId="{8A087501-7306-45C7-8E28-BE8F1125F496}" type="presParOf" srcId="{D633C42B-F673-443D-B4D6-50F9BFF45A68}" destId="{CC41E584-7DCB-4098-B7B8-3697610533FE}" srcOrd="1" destOrd="0" presId="urn:microsoft.com/office/officeart/2005/8/layout/pyramid1"/>
    <dgm:cxn modelId="{A1382C18-0B12-43B2-B4CB-742E88CB68E2}" type="presParOf" srcId="{6BF048FD-D237-471C-BE4E-7802A429E9F8}" destId="{B1871773-7B56-4F01-9318-11386D7B8CA6}" srcOrd="2" destOrd="0" presId="urn:microsoft.com/office/officeart/2005/8/layout/pyramid1"/>
    <dgm:cxn modelId="{E3CCB5D5-BC3A-4B2B-9463-72BF2D78199A}" type="presParOf" srcId="{B1871773-7B56-4F01-9318-11386D7B8CA6}" destId="{863863D6-40D4-4B96-AAED-4F9E5297B07A}" srcOrd="0" destOrd="0" presId="urn:microsoft.com/office/officeart/2005/8/layout/pyramid1"/>
    <dgm:cxn modelId="{642FC3A0-2505-448C-9B61-F6D7F22FB5D8}" type="presParOf" srcId="{B1871773-7B56-4F01-9318-11386D7B8CA6}" destId="{1C900943-035B-47F0-B40E-DB6DADA04956}" srcOrd="1" destOrd="0" presId="urn:microsoft.com/office/officeart/2005/8/layout/pyramid1"/>
    <dgm:cxn modelId="{050957EA-4177-4134-B9FB-293474ACA80B}" type="presParOf" srcId="{6BF048FD-D237-471C-BE4E-7802A429E9F8}" destId="{2DE7B639-CEC0-4353-AF92-363D4BFF3974}" srcOrd="3" destOrd="0" presId="urn:microsoft.com/office/officeart/2005/8/layout/pyramid1"/>
    <dgm:cxn modelId="{C6EC8BBF-1C0D-4CAD-9246-F1BDF3DAFF00}" type="presParOf" srcId="{2DE7B639-CEC0-4353-AF92-363D4BFF3974}" destId="{AD80B32E-0321-4C4F-8D9F-8C3F5B066512}" srcOrd="0" destOrd="0" presId="urn:microsoft.com/office/officeart/2005/8/layout/pyramid1"/>
    <dgm:cxn modelId="{0D0BEE22-4CF4-47FD-9268-097FA10C9FDF}" type="presParOf" srcId="{2DE7B639-CEC0-4353-AF92-363D4BFF3974}" destId="{06E22109-52F4-4BDD-8414-17D9E5E1687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E40E7-D00C-4579-B77A-FDB5357B2B99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Background on Japanese Culture</a:t>
          </a:r>
          <a:endParaRPr lang="en-US" sz="2900" kern="1200"/>
        </a:p>
      </dsp:txBody>
      <dsp:txXfrm>
        <a:off x="39768" y="39768"/>
        <a:ext cx="5530000" cy="1278252"/>
      </dsp:txXfrm>
    </dsp:sp>
    <dsp:sp modelId="{66EDAAD4-3E11-4034-A505-E263FC3C3278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Useful Phrases</a:t>
          </a:r>
          <a:endParaRPr lang="en-US" sz="2900" kern="1200" dirty="0"/>
        </a:p>
      </dsp:txBody>
      <dsp:txXfrm>
        <a:off x="656987" y="1623855"/>
        <a:ext cx="5415841" cy="1278252"/>
      </dsp:txXfrm>
    </dsp:sp>
    <dsp:sp modelId="{DAD95E75-CC8B-45A1-81B4-12B41CE7ACAE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Situational Etiquette / Manners</a:t>
          </a:r>
          <a:endParaRPr lang="en-US" sz="2900" kern="1200" dirty="0"/>
        </a:p>
      </dsp:txBody>
      <dsp:txXfrm>
        <a:off x="1274207" y="3207942"/>
        <a:ext cx="5415841" cy="1278252"/>
      </dsp:txXfrm>
    </dsp:sp>
    <dsp:sp modelId="{A7292736-812E-4D34-9B7F-3BEC3B876A94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311173" y="1029656"/>
        <a:ext cx="485410" cy="664128"/>
      </dsp:txXfrm>
    </dsp:sp>
    <dsp:sp modelId="{029038F5-8262-4924-893C-96B86D789A91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2771134"/>
            <a:satOff val="-53098"/>
            <a:lumOff val="-4485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12771134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928393" y="2604691"/>
        <a:ext cx="485410" cy="664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B53A-5BAA-4A65-9164-F9EBA77D15ED}">
      <dsp:nvSpPr>
        <dsp:cNvPr id="0" name=""/>
        <dsp:cNvSpPr/>
      </dsp:nvSpPr>
      <dsp:spPr>
        <a:xfrm>
          <a:off x="0" y="74676"/>
          <a:ext cx="82296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Socially Superior vs. Socially Inferior</a:t>
          </a:r>
          <a:endParaRPr lang="en-US" sz="2800" kern="1200"/>
        </a:p>
      </dsp:txBody>
      <dsp:txXfrm>
        <a:off x="39580" y="114256"/>
        <a:ext cx="8150440" cy="731649"/>
      </dsp:txXfrm>
    </dsp:sp>
    <dsp:sp modelId="{F83D999E-7AD6-4B19-A032-D5B0EE6D8C6C}">
      <dsp:nvSpPr>
        <dsp:cNvPr id="0" name=""/>
        <dsp:cNvSpPr/>
      </dsp:nvSpPr>
      <dsp:spPr>
        <a:xfrm>
          <a:off x="0" y="966126"/>
          <a:ext cx="82296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 Group vs. Out Group</a:t>
          </a:r>
          <a:endParaRPr lang="en-US" sz="2800" kern="1200" dirty="0"/>
        </a:p>
      </dsp:txBody>
      <dsp:txXfrm>
        <a:off x="39580" y="1005706"/>
        <a:ext cx="8150440" cy="731649"/>
      </dsp:txXfrm>
    </dsp:sp>
    <dsp:sp modelId="{5D04A881-021F-4D40-9E3D-62D7F06C5486}">
      <dsp:nvSpPr>
        <dsp:cNvPr id="0" name=""/>
        <dsp:cNvSpPr/>
      </dsp:nvSpPr>
      <dsp:spPr>
        <a:xfrm>
          <a:off x="0" y="1857576"/>
          <a:ext cx="82296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Appearances</a:t>
          </a:r>
          <a:endParaRPr lang="en-US" sz="2800" kern="1200"/>
        </a:p>
      </dsp:txBody>
      <dsp:txXfrm>
        <a:off x="39580" y="1897156"/>
        <a:ext cx="8150440" cy="731649"/>
      </dsp:txXfrm>
    </dsp:sp>
    <dsp:sp modelId="{2DA9E6BB-DC7F-40D3-B32B-E9B5EA87D89A}">
      <dsp:nvSpPr>
        <dsp:cNvPr id="0" name=""/>
        <dsp:cNvSpPr/>
      </dsp:nvSpPr>
      <dsp:spPr>
        <a:xfrm>
          <a:off x="0" y="2749026"/>
          <a:ext cx="82296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Honne (Private) vs. Tatemae (Public)</a:t>
          </a:r>
          <a:endParaRPr lang="en-US" sz="2800" kern="1200"/>
        </a:p>
      </dsp:txBody>
      <dsp:txXfrm>
        <a:off x="39580" y="2788606"/>
        <a:ext cx="8150440" cy="731649"/>
      </dsp:txXfrm>
    </dsp:sp>
    <dsp:sp modelId="{8DAD561C-B32E-4A5B-9412-3B0B56F3B831}">
      <dsp:nvSpPr>
        <dsp:cNvPr id="0" name=""/>
        <dsp:cNvSpPr/>
      </dsp:nvSpPr>
      <dsp:spPr>
        <a:xfrm>
          <a:off x="0" y="3640476"/>
          <a:ext cx="82296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Harmony</a:t>
          </a:r>
          <a:endParaRPr lang="en-US" sz="2800" kern="1200"/>
        </a:p>
      </dsp:txBody>
      <dsp:txXfrm>
        <a:off x="39580" y="3680056"/>
        <a:ext cx="8150440" cy="731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3EA3D-81F6-49F0-99AE-3FE832130B5A}">
      <dsp:nvSpPr>
        <dsp:cNvPr id="0" name=""/>
        <dsp:cNvSpPr/>
      </dsp:nvSpPr>
      <dsp:spPr>
        <a:xfrm>
          <a:off x="2114550" y="0"/>
          <a:ext cx="1409700" cy="825500"/>
        </a:xfrm>
        <a:prstGeom prst="trapezoid">
          <a:avLst>
            <a:gd name="adj" fmla="val 85385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Principal</a:t>
          </a:r>
          <a:endParaRPr lang="en-US" sz="2100" kern="1200" dirty="0"/>
        </a:p>
      </dsp:txBody>
      <dsp:txXfrm>
        <a:off x="2114550" y="0"/>
        <a:ext cx="1409700" cy="825500"/>
      </dsp:txXfrm>
    </dsp:sp>
    <dsp:sp modelId="{FCA42130-7BCF-4FCA-9C62-8FEEB3DDDB67}">
      <dsp:nvSpPr>
        <dsp:cNvPr id="0" name=""/>
        <dsp:cNvSpPr/>
      </dsp:nvSpPr>
      <dsp:spPr>
        <a:xfrm>
          <a:off x="1409700" y="825500"/>
          <a:ext cx="2819400" cy="825500"/>
        </a:xfrm>
        <a:prstGeom prst="trapezoid">
          <a:avLst>
            <a:gd name="adj" fmla="val 85385"/>
          </a:avLst>
        </a:prstGeom>
        <a:solidFill>
          <a:schemeClr val="accent1">
            <a:shade val="80000"/>
            <a:hueOff val="97150"/>
            <a:satOff val="-7002"/>
            <a:lumOff val="1002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Vice Principal</a:t>
          </a:r>
          <a:endParaRPr lang="en-US" sz="2100" kern="1200" dirty="0"/>
        </a:p>
      </dsp:txBody>
      <dsp:txXfrm>
        <a:off x="1903095" y="825500"/>
        <a:ext cx="1832610" cy="825500"/>
      </dsp:txXfrm>
    </dsp:sp>
    <dsp:sp modelId="{863863D6-40D4-4B96-AAED-4F9E5297B07A}">
      <dsp:nvSpPr>
        <dsp:cNvPr id="0" name=""/>
        <dsp:cNvSpPr/>
      </dsp:nvSpPr>
      <dsp:spPr>
        <a:xfrm>
          <a:off x="704850" y="1651000"/>
          <a:ext cx="4229100" cy="825500"/>
        </a:xfrm>
        <a:prstGeom prst="trapezoid">
          <a:avLst>
            <a:gd name="adj" fmla="val 85385"/>
          </a:avLst>
        </a:prstGeom>
        <a:solidFill>
          <a:schemeClr val="accent1">
            <a:shade val="80000"/>
            <a:hueOff val="194301"/>
            <a:satOff val="-14004"/>
            <a:lumOff val="2004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Teachers</a:t>
          </a:r>
          <a:endParaRPr lang="en-US" sz="2100" kern="1200" dirty="0"/>
        </a:p>
      </dsp:txBody>
      <dsp:txXfrm>
        <a:off x="1444942" y="1651000"/>
        <a:ext cx="2748915" cy="825500"/>
      </dsp:txXfrm>
    </dsp:sp>
    <dsp:sp modelId="{AD80B32E-0321-4C4F-8D9F-8C3F5B066512}">
      <dsp:nvSpPr>
        <dsp:cNvPr id="0" name=""/>
        <dsp:cNvSpPr/>
      </dsp:nvSpPr>
      <dsp:spPr>
        <a:xfrm>
          <a:off x="0" y="2476500"/>
          <a:ext cx="5638800" cy="825500"/>
        </a:xfrm>
        <a:prstGeom prst="trapezoid">
          <a:avLst>
            <a:gd name="adj" fmla="val 85385"/>
          </a:avLst>
        </a:prstGeom>
        <a:solidFill>
          <a:schemeClr val="accent1">
            <a:shade val="80000"/>
            <a:hueOff val="291451"/>
            <a:satOff val="-21006"/>
            <a:lumOff val="3006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Students</a:t>
          </a:r>
          <a:endParaRPr lang="en-US" sz="2100" kern="1200" dirty="0"/>
        </a:p>
      </dsp:txBody>
      <dsp:txXfrm>
        <a:off x="986789" y="2476500"/>
        <a:ext cx="3665220" cy="825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3EA3D-81F6-49F0-99AE-3FE832130B5A}">
      <dsp:nvSpPr>
        <dsp:cNvPr id="0" name=""/>
        <dsp:cNvSpPr/>
      </dsp:nvSpPr>
      <dsp:spPr>
        <a:xfrm>
          <a:off x="1485900" y="0"/>
          <a:ext cx="990600" cy="580081"/>
        </a:xfrm>
        <a:prstGeom prst="trapezoid">
          <a:avLst>
            <a:gd name="adj" fmla="val 85385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Principal</a:t>
          </a:r>
          <a:endParaRPr lang="en-US" sz="1500" kern="1200" dirty="0"/>
        </a:p>
      </dsp:txBody>
      <dsp:txXfrm>
        <a:off x="1485900" y="0"/>
        <a:ext cx="990600" cy="580081"/>
      </dsp:txXfrm>
    </dsp:sp>
    <dsp:sp modelId="{FCA42130-7BCF-4FCA-9C62-8FEEB3DDDB67}">
      <dsp:nvSpPr>
        <dsp:cNvPr id="0" name=""/>
        <dsp:cNvSpPr/>
      </dsp:nvSpPr>
      <dsp:spPr>
        <a:xfrm>
          <a:off x="990600" y="580081"/>
          <a:ext cx="1981200" cy="580081"/>
        </a:xfrm>
        <a:prstGeom prst="trapezoid">
          <a:avLst>
            <a:gd name="adj" fmla="val 85385"/>
          </a:avLst>
        </a:prstGeom>
        <a:solidFill>
          <a:schemeClr val="accent3">
            <a:shade val="80000"/>
            <a:hueOff val="-196820"/>
            <a:satOff val="-1176"/>
            <a:lumOff val="1016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Vice Principal</a:t>
          </a:r>
          <a:endParaRPr lang="en-US" sz="1500" kern="1200" dirty="0"/>
        </a:p>
      </dsp:txBody>
      <dsp:txXfrm>
        <a:off x="1337309" y="580081"/>
        <a:ext cx="1287780" cy="580081"/>
      </dsp:txXfrm>
    </dsp:sp>
    <dsp:sp modelId="{863863D6-40D4-4B96-AAED-4F9E5297B07A}">
      <dsp:nvSpPr>
        <dsp:cNvPr id="0" name=""/>
        <dsp:cNvSpPr/>
      </dsp:nvSpPr>
      <dsp:spPr>
        <a:xfrm>
          <a:off x="495300" y="1160162"/>
          <a:ext cx="2971800" cy="580081"/>
        </a:xfrm>
        <a:prstGeom prst="trapezoid">
          <a:avLst>
            <a:gd name="adj" fmla="val 85385"/>
          </a:avLst>
        </a:prstGeom>
        <a:solidFill>
          <a:schemeClr val="accent3">
            <a:shade val="80000"/>
            <a:hueOff val="-393640"/>
            <a:satOff val="-2351"/>
            <a:lumOff val="203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Teachers</a:t>
          </a:r>
          <a:endParaRPr lang="en-US" sz="1500" kern="1200" dirty="0"/>
        </a:p>
      </dsp:txBody>
      <dsp:txXfrm>
        <a:off x="1015364" y="1160162"/>
        <a:ext cx="1931670" cy="580081"/>
      </dsp:txXfrm>
    </dsp:sp>
    <dsp:sp modelId="{AD80B32E-0321-4C4F-8D9F-8C3F5B066512}">
      <dsp:nvSpPr>
        <dsp:cNvPr id="0" name=""/>
        <dsp:cNvSpPr/>
      </dsp:nvSpPr>
      <dsp:spPr>
        <a:xfrm>
          <a:off x="0" y="1740242"/>
          <a:ext cx="3962400" cy="580081"/>
        </a:xfrm>
        <a:prstGeom prst="trapezoid">
          <a:avLst>
            <a:gd name="adj" fmla="val 85385"/>
          </a:avLst>
        </a:prstGeom>
        <a:solidFill>
          <a:schemeClr val="accent3">
            <a:shade val="80000"/>
            <a:hueOff val="-590460"/>
            <a:satOff val="-3527"/>
            <a:lumOff val="305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Students</a:t>
          </a:r>
          <a:endParaRPr lang="en-US" sz="1500" kern="1200" dirty="0"/>
        </a:p>
      </dsp:txBody>
      <dsp:txXfrm>
        <a:off x="693419" y="1740242"/>
        <a:ext cx="2575560" cy="580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3EA3D-81F6-49F0-99AE-3FE832130B5A}">
      <dsp:nvSpPr>
        <dsp:cNvPr id="0" name=""/>
        <dsp:cNvSpPr/>
      </dsp:nvSpPr>
      <dsp:spPr>
        <a:xfrm>
          <a:off x="1485900" y="0"/>
          <a:ext cx="990600" cy="580081"/>
        </a:xfrm>
        <a:prstGeom prst="trapezoid">
          <a:avLst>
            <a:gd name="adj" fmla="val 85385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Principal</a:t>
          </a:r>
          <a:endParaRPr lang="en-US" sz="1500" kern="1200" dirty="0"/>
        </a:p>
      </dsp:txBody>
      <dsp:txXfrm>
        <a:off x="1485900" y="0"/>
        <a:ext cx="990600" cy="580081"/>
      </dsp:txXfrm>
    </dsp:sp>
    <dsp:sp modelId="{FCA42130-7BCF-4FCA-9C62-8FEEB3DDDB67}">
      <dsp:nvSpPr>
        <dsp:cNvPr id="0" name=""/>
        <dsp:cNvSpPr/>
      </dsp:nvSpPr>
      <dsp:spPr>
        <a:xfrm>
          <a:off x="990600" y="580081"/>
          <a:ext cx="1981200" cy="580081"/>
        </a:xfrm>
        <a:prstGeom prst="trapezoid">
          <a:avLst>
            <a:gd name="adj" fmla="val 85385"/>
          </a:avLst>
        </a:prstGeom>
        <a:solidFill>
          <a:schemeClr val="accent1">
            <a:shade val="80000"/>
            <a:hueOff val="97150"/>
            <a:satOff val="-7002"/>
            <a:lumOff val="1002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Vice Principal</a:t>
          </a:r>
          <a:endParaRPr lang="en-US" sz="1500" kern="1200" dirty="0"/>
        </a:p>
      </dsp:txBody>
      <dsp:txXfrm>
        <a:off x="1337309" y="580081"/>
        <a:ext cx="1287780" cy="580081"/>
      </dsp:txXfrm>
    </dsp:sp>
    <dsp:sp modelId="{863863D6-40D4-4B96-AAED-4F9E5297B07A}">
      <dsp:nvSpPr>
        <dsp:cNvPr id="0" name=""/>
        <dsp:cNvSpPr/>
      </dsp:nvSpPr>
      <dsp:spPr>
        <a:xfrm>
          <a:off x="495300" y="1160162"/>
          <a:ext cx="2971800" cy="580081"/>
        </a:xfrm>
        <a:prstGeom prst="trapezoid">
          <a:avLst>
            <a:gd name="adj" fmla="val 85385"/>
          </a:avLst>
        </a:prstGeom>
        <a:solidFill>
          <a:schemeClr val="accent1">
            <a:shade val="80000"/>
            <a:hueOff val="194301"/>
            <a:satOff val="-14004"/>
            <a:lumOff val="2004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Teachers</a:t>
          </a:r>
          <a:endParaRPr lang="en-US" sz="1500" kern="1200" dirty="0"/>
        </a:p>
      </dsp:txBody>
      <dsp:txXfrm>
        <a:off x="1015364" y="1160162"/>
        <a:ext cx="1931670" cy="580081"/>
      </dsp:txXfrm>
    </dsp:sp>
    <dsp:sp modelId="{AD80B32E-0321-4C4F-8D9F-8C3F5B066512}">
      <dsp:nvSpPr>
        <dsp:cNvPr id="0" name=""/>
        <dsp:cNvSpPr/>
      </dsp:nvSpPr>
      <dsp:spPr>
        <a:xfrm>
          <a:off x="0" y="1740242"/>
          <a:ext cx="3962400" cy="580081"/>
        </a:xfrm>
        <a:prstGeom prst="trapezoid">
          <a:avLst>
            <a:gd name="adj" fmla="val 85385"/>
          </a:avLst>
        </a:prstGeom>
        <a:solidFill>
          <a:schemeClr val="accent1">
            <a:shade val="80000"/>
            <a:hueOff val="291451"/>
            <a:satOff val="-21006"/>
            <a:lumOff val="3006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Students</a:t>
          </a:r>
          <a:endParaRPr lang="en-US" sz="1500" kern="1200" dirty="0"/>
        </a:p>
      </dsp:txBody>
      <dsp:txXfrm>
        <a:off x="693419" y="1740242"/>
        <a:ext cx="2575560" cy="580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EC3414-F0FF-4FF9-B2D9-A348DD31CEE0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3F88AD-D168-4F51-89F6-BE46C158C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3414-F0FF-4FF9-B2D9-A348DD31CEE0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88AD-D168-4F51-89F6-BE46C158C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3414-F0FF-4FF9-B2D9-A348DD31CEE0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88AD-D168-4F51-89F6-BE46C158C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3414-F0FF-4FF9-B2D9-A348DD31CEE0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88AD-D168-4F51-89F6-BE46C158C5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3414-F0FF-4FF9-B2D9-A348DD31CEE0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88AD-D168-4F51-89F6-BE46C158C5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3414-F0FF-4FF9-B2D9-A348DD31CEE0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88AD-D168-4F51-89F6-BE46C158C5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3414-F0FF-4FF9-B2D9-A348DD31CEE0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88AD-D168-4F51-89F6-BE46C158C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3414-F0FF-4FF9-B2D9-A348DD31CEE0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88AD-D168-4F51-89F6-BE46C158C5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3414-F0FF-4FF9-B2D9-A348DD31CEE0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88AD-D168-4F51-89F6-BE46C158C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5EC3414-F0FF-4FF9-B2D9-A348DD31CEE0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88AD-D168-4F51-89F6-BE46C158C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EC3414-F0FF-4FF9-B2D9-A348DD31CEE0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3F88AD-D168-4F51-89F6-BE46C158C5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5EC3414-F0FF-4FF9-B2D9-A348DD31CEE0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83F88AD-D168-4F51-89F6-BE46C158C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Japanese Social &amp; Business Etiquette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2022 </a:t>
            </a:r>
            <a:r>
              <a:rPr lang="en-US" dirty="0" smtClean="0"/>
              <a:t>JET Program </a:t>
            </a:r>
          </a:p>
          <a:p>
            <a:r>
              <a:rPr lang="en-US" dirty="0" smtClean="0"/>
              <a:t>NY Pre-Departure Seminar</a:t>
            </a:r>
          </a:p>
          <a:p>
            <a:r>
              <a:rPr lang="en-US" dirty="0" smtClean="0"/>
              <a:t>Alex Varney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meal</a:t>
            </a:r>
          </a:p>
          <a:p>
            <a:pPr lvl="1"/>
            <a:r>
              <a:rPr lang="ja-JP" altLang="en-US" dirty="0" smtClean="0"/>
              <a:t>いただきます</a:t>
            </a:r>
            <a:r>
              <a:rPr lang="en-US" altLang="ja-JP" dirty="0" smtClean="0"/>
              <a:t> “</a:t>
            </a:r>
            <a:r>
              <a:rPr lang="en-US" altLang="ja-JP" dirty="0" err="1" smtClean="0"/>
              <a:t>Itadakimasu</a:t>
            </a:r>
            <a:r>
              <a:rPr lang="en-US" altLang="ja-JP" dirty="0" smtClean="0"/>
              <a:t>”</a:t>
            </a:r>
          </a:p>
          <a:p>
            <a:r>
              <a:rPr lang="en-US" altLang="ja-JP" dirty="0" smtClean="0"/>
              <a:t>After the meal</a:t>
            </a:r>
          </a:p>
          <a:p>
            <a:pPr lvl="1"/>
            <a:r>
              <a:rPr lang="ja-JP" altLang="en-US" dirty="0" smtClean="0"/>
              <a:t>ごちそうさまでした　</a:t>
            </a:r>
            <a:r>
              <a:rPr lang="en-US" altLang="ja-JP" dirty="0" smtClean="0"/>
              <a:t>“</a:t>
            </a:r>
            <a:r>
              <a:rPr lang="en-US" altLang="ja-JP" dirty="0" err="1" smtClean="0"/>
              <a:t>Gochisou-sama-deshita</a:t>
            </a:r>
            <a:endParaRPr lang="en-US" altLang="ja-JP" dirty="0" smtClean="0"/>
          </a:p>
          <a:p>
            <a:r>
              <a:rPr lang="en-US" altLang="ja-JP" dirty="0" smtClean="0"/>
              <a:t>Please go ahead</a:t>
            </a:r>
          </a:p>
          <a:p>
            <a:pPr lvl="1"/>
            <a:r>
              <a:rPr lang="ja-JP" altLang="en-US" dirty="0"/>
              <a:t>おさきにどう</a:t>
            </a:r>
            <a:r>
              <a:rPr lang="ja-JP" altLang="en-US" dirty="0" smtClean="0"/>
              <a:t>ぞ　</a:t>
            </a:r>
            <a:r>
              <a:rPr lang="en-US" altLang="ja-JP" dirty="0" smtClean="0"/>
              <a:t>“Osaki </a:t>
            </a:r>
            <a:r>
              <a:rPr lang="en-US" altLang="ja-JP" dirty="0" err="1" smtClean="0"/>
              <a:t>ni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dozo</a:t>
            </a:r>
            <a:endParaRPr lang="en-US" altLang="ja-JP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54" y="4114799"/>
            <a:ext cx="3052766" cy="203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20" y="3959560"/>
            <a:ext cx="2919380" cy="218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2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arriving in the morning make sure to say </a:t>
            </a:r>
            <a:r>
              <a:rPr lang="ja-JP" altLang="en-US" dirty="0" smtClean="0"/>
              <a:t>おはようございます！　</a:t>
            </a:r>
            <a:r>
              <a:rPr lang="en-US" altLang="ja-JP" dirty="0" err="1" smtClean="0"/>
              <a:t>Ohayou-gozaimasu</a:t>
            </a:r>
            <a:endParaRPr lang="en-US" altLang="ja-JP" dirty="0" smtClean="0"/>
          </a:p>
          <a:p>
            <a:endParaRPr lang="en-US" dirty="0"/>
          </a:p>
          <a:p>
            <a:r>
              <a:rPr lang="en-US" dirty="0" smtClean="0"/>
              <a:t>After a task, when passing colleagues, etc.</a:t>
            </a:r>
          </a:p>
          <a:p>
            <a:pPr lvl="1"/>
            <a:r>
              <a:rPr lang="ja-JP" altLang="en-US" dirty="0"/>
              <a:t>おつかれさまで</a:t>
            </a:r>
            <a:r>
              <a:rPr lang="ja-JP" altLang="en-US" dirty="0" smtClean="0"/>
              <a:t>す！　</a:t>
            </a:r>
            <a:r>
              <a:rPr lang="en-US" altLang="ja-JP" dirty="0" err="1" smtClean="0"/>
              <a:t>Otsukare-sama-desu</a:t>
            </a:r>
            <a:endParaRPr lang="en-US" altLang="ja-JP" dirty="0" smtClean="0"/>
          </a:p>
          <a:p>
            <a:pPr lvl="1"/>
            <a:endParaRPr lang="en-US" dirty="0"/>
          </a:p>
          <a:p>
            <a:r>
              <a:rPr lang="en-US" dirty="0" smtClean="0"/>
              <a:t>When Leaving</a:t>
            </a:r>
          </a:p>
          <a:p>
            <a:pPr lvl="1"/>
            <a:r>
              <a:rPr lang="ja-JP" altLang="en-US" dirty="0"/>
              <a:t>おさきにしつれいし</a:t>
            </a:r>
            <a:r>
              <a:rPr lang="ja-JP" altLang="en-US" dirty="0" smtClean="0"/>
              <a:t>ます！　</a:t>
            </a:r>
            <a:r>
              <a:rPr lang="en-US" altLang="ja-JP" dirty="0" err="1" smtClean="0"/>
              <a:t>Osakini-shitsurei-shimasu</a:t>
            </a:r>
            <a:endParaRPr lang="en-US" altLang="ja-JP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Work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18467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effectLst/>
              </a:rPr>
              <a:t>Aizuchi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相槌</a:t>
            </a:r>
            <a:r>
              <a:rPr lang="en-US" dirty="0" smtClean="0">
                <a:effectLst/>
              </a:rPr>
              <a:t>) – “Chiming In”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" y="1295400"/>
            <a:ext cx="832935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7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 back</a:t>
            </a:r>
          </a:p>
          <a:p>
            <a:r>
              <a:rPr lang="en-US" dirty="0" smtClean="0"/>
              <a:t>Don’t look at the person you’re bowing at</a:t>
            </a:r>
          </a:p>
          <a:p>
            <a:r>
              <a:rPr lang="en-US" dirty="0" smtClean="0"/>
              <a:t>Women clasp hands in front</a:t>
            </a:r>
          </a:p>
          <a:p>
            <a:r>
              <a:rPr lang="en-US" dirty="0" smtClean="0"/>
              <a:t>Men hands at sides</a:t>
            </a:r>
          </a:p>
          <a:p>
            <a:r>
              <a:rPr lang="en-US" dirty="0" smtClean="0"/>
              <a:t>Longer and deeper is more formal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2562225" cy="272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Bows</a:t>
            </a:r>
            <a:endParaRPr lang="en-US" dirty="0"/>
          </a:p>
        </p:txBody>
      </p:sp>
      <p:pic>
        <p:nvPicPr>
          <p:cNvPr id="5124" name="Picture 4" descr="http://www.tofugu.com/wp-content/uploads/2010/07/bow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45555"/>
            <a:ext cx="7391400" cy="43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off shoes when entering a house, or </a:t>
            </a:r>
            <a:r>
              <a:rPr lang="en-US" dirty="0" smtClean="0"/>
              <a:t>school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pecial slippers to wear inside</a:t>
            </a:r>
          </a:p>
          <a:p>
            <a:r>
              <a:rPr lang="en-US" dirty="0" smtClean="0"/>
              <a:t>Special slippers in bathrooms as well</a:t>
            </a:r>
          </a:p>
          <a:p>
            <a:r>
              <a:rPr lang="en-US" dirty="0" smtClean="0"/>
              <a:t>When going onto Tatami take off your slippers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41718"/>
            <a:ext cx="3048000" cy="20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</a:t>
            </a:r>
          </a:p>
          <a:p>
            <a:pPr lvl="1"/>
            <a:r>
              <a:rPr lang="en-US" dirty="0" smtClean="0"/>
              <a:t>Slurp ramen, and noodles</a:t>
            </a:r>
          </a:p>
          <a:p>
            <a:pPr lvl="1"/>
            <a:r>
              <a:rPr lang="en-US" dirty="0" smtClean="0"/>
              <a:t>Use opposite end of chopsticks when taking food from communal plate</a:t>
            </a:r>
          </a:p>
          <a:p>
            <a:pPr lvl="1"/>
            <a:r>
              <a:rPr lang="en-US" dirty="0" smtClean="0"/>
              <a:t>Say “</a:t>
            </a:r>
            <a:r>
              <a:rPr lang="en-US" dirty="0" err="1" smtClean="0"/>
              <a:t>sumimasen</a:t>
            </a:r>
            <a:r>
              <a:rPr lang="en-US" dirty="0" smtClean="0"/>
              <a:t>” in a high pitched voice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Don’t</a:t>
            </a:r>
          </a:p>
          <a:p>
            <a:pPr lvl="1"/>
            <a:r>
              <a:rPr lang="en-US" dirty="0" smtClean="0"/>
              <a:t>Stick chopsticks face up in rice</a:t>
            </a:r>
          </a:p>
          <a:p>
            <a:pPr lvl="1"/>
            <a:r>
              <a:rPr lang="en-US" dirty="0" smtClean="0"/>
              <a:t>Pass food with chopsticks</a:t>
            </a:r>
          </a:p>
          <a:p>
            <a:pPr lvl="1"/>
            <a:r>
              <a:rPr lang="en-US" dirty="0" smtClean="0"/>
              <a:t>Slurp western noodles (spaghetti)</a:t>
            </a:r>
          </a:p>
          <a:p>
            <a:pPr lvl="1"/>
            <a:r>
              <a:rPr lang="en-US" dirty="0" smtClean="0"/>
              <a:t>Rub disposable chopsticks together</a:t>
            </a:r>
          </a:p>
          <a:p>
            <a:pPr lvl="1"/>
            <a:r>
              <a:rPr lang="en-US" dirty="0" smtClean="0"/>
              <a:t>Eat/drink in public*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Do’s and Don’ts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0"/>
            <a:ext cx="18954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3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to receive it with both hands</a:t>
            </a:r>
          </a:p>
          <a:p>
            <a:r>
              <a:rPr lang="en-US" dirty="0" smtClean="0"/>
              <a:t>Don’t stuff it into your pocket or write on it in front of the person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Cards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3810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4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directed to your seat</a:t>
            </a:r>
          </a:p>
          <a:p>
            <a:r>
              <a:rPr lang="en-US" dirty="0" smtClean="0"/>
              <a:t>Wait for others to sit before you do</a:t>
            </a:r>
          </a:p>
          <a:p>
            <a:r>
              <a:rPr lang="en-US" dirty="0" smtClean="0"/>
              <a:t>Wait for the “</a:t>
            </a:r>
            <a:r>
              <a:rPr lang="en-US" dirty="0" err="1" smtClean="0"/>
              <a:t>kanpai</a:t>
            </a:r>
            <a:r>
              <a:rPr lang="en-US" dirty="0" smtClean="0"/>
              <a:t>” or toast before you drink</a:t>
            </a:r>
          </a:p>
          <a:p>
            <a:r>
              <a:rPr lang="en-US" dirty="0" smtClean="0"/>
              <a:t>Don’t pour drinks for yourself. DO pour drinks for other people. Chance to </a:t>
            </a:r>
            <a:r>
              <a:rPr lang="en-US" dirty="0" smtClean="0"/>
              <a:t>mingle</a:t>
            </a:r>
            <a:endParaRPr lang="en-US" dirty="0" smtClean="0"/>
          </a:p>
          <a:p>
            <a:r>
              <a:rPr lang="en-US" dirty="0" smtClean="0"/>
              <a:t>Non-alcoholic drinks will be available</a:t>
            </a:r>
          </a:p>
          <a:p>
            <a:r>
              <a:rPr lang="en-US" dirty="0" err="1" smtClean="0"/>
              <a:t>Shime</a:t>
            </a:r>
            <a:r>
              <a:rPr lang="en-US" dirty="0" smtClean="0"/>
              <a:t>, banzai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Drinking Parties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more relaxed than the initial party</a:t>
            </a:r>
          </a:p>
          <a:p>
            <a:r>
              <a:rPr lang="en-US" dirty="0" smtClean="0"/>
              <a:t>A great opportunity to talk to people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Afterparties</a:t>
            </a:r>
            <a:r>
              <a:rPr lang="en-US" dirty="0" smtClean="0"/>
              <a:t> – </a:t>
            </a:r>
            <a:r>
              <a:rPr lang="en-US" dirty="0" err="1" smtClean="0"/>
              <a:t>Niji-kai</a:t>
            </a:r>
            <a:r>
              <a:rPr lang="en-US" dirty="0" smtClean="0"/>
              <a:t>, </a:t>
            </a:r>
            <a:r>
              <a:rPr lang="en-US" dirty="0" err="1" smtClean="0"/>
              <a:t>Sanji-kai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917473" cy="26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888734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#1 What happens at an </a:t>
            </a:r>
            <a:r>
              <a:rPr lang="en-US" dirty="0" err="1" smtClean="0"/>
              <a:t>Enkai</a:t>
            </a:r>
            <a:r>
              <a:rPr lang="en-US" dirty="0" smtClean="0"/>
              <a:t> stays at the </a:t>
            </a:r>
            <a:r>
              <a:rPr lang="en-US" dirty="0" err="1" smtClean="0"/>
              <a:t>Enkai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 body before entering bath</a:t>
            </a:r>
          </a:p>
          <a:p>
            <a:r>
              <a:rPr lang="en-US" dirty="0" smtClean="0"/>
              <a:t>There will be a shower area, sit down and wash yourself</a:t>
            </a:r>
          </a:p>
          <a:p>
            <a:r>
              <a:rPr lang="en-US" dirty="0" smtClean="0"/>
              <a:t>Baths are for soaking, not bathing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2" y="3581400"/>
            <a:ext cx="3260322" cy="244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3733800" cy="249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go on a trip bring back a small thing for the people in your office</a:t>
            </a:r>
          </a:p>
          <a:p>
            <a:r>
              <a:rPr lang="en-US" dirty="0" smtClean="0"/>
              <a:t>Bring a gift when visiting someone’s house</a:t>
            </a:r>
          </a:p>
          <a:p>
            <a:r>
              <a:rPr lang="en-US" dirty="0" smtClean="0"/>
              <a:t>Good way to show gratitude/thoughtfulness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 Giving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70934"/>
            <a:ext cx="3733800" cy="24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businesses give you a tray for payment</a:t>
            </a:r>
          </a:p>
          <a:p>
            <a:r>
              <a:rPr lang="en-US" dirty="0" smtClean="0"/>
              <a:t>Don’t hand money directly to the person</a:t>
            </a:r>
          </a:p>
          <a:p>
            <a:r>
              <a:rPr lang="en-US" dirty="0" smtClean="0"/>
              <a:t>If no tray hand it with both hands</a:t>
            </a:r>
          </a:p>
          <a:p>
            <a:r>
              <a:rPr lang="en-US" dirty="0" smtClean="0"/>
              <a:t>Some store clerks will walk you 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Visiting Stores/Payment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70344"/>
            <a:ext cx="3657600" cy="274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6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a small cutting gesture and a light bow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In front of People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38" y="2590800"/>
            <a:ext cx="38004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9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Wash: Left hand, then right, then mouth*</a:t>
            </a:r>
          </a:p>
          <a:p>
            <a:r>
              <a:rPr lang="en-US" dirty="0" smtClean="0"/>
              <a:t>Bow </a:t>
            </a:r>
            <a:r>
              <a:rPr lang="en-US" dirty="0"/>
              <a:t>slightly.</a:t>
            </a:r>
          </a:p>
          <a:p>
            <a:r>
              <a:rPr lang="en-US" dirty="0"/>
              <a:t>Gently toss a coin into the box in front of you. </a:t>
            </a:r>
            <a:endParaRPr lang="en-US" dirty="0" smtClean="0"/>
          </a:p>
          <a:p>
            <a:r>
              <a:rPr lang="en-US" dirty="0" smtClean="0"/>
              <a:t>Ring </a:t>
            </a:r>
            <a:r>
              <a:rPr lang="en-US" dirty="0"/>
              <a:t>the bell (if there is one) 2 or 3 times to signal to the gods that you have arrived.</a:t>
            </a:r>
          </a:p>
          <a:p>
            <a:r>
              <a:rPr lang="en-US" dirty="0"/>
              <a:t>Deeply bow twice (until you reach a 90 degree angle).</a:t>
            </a:r>
          </a:p>
          <a:p>
            <a:r>
              <a:rPr lang="en-US" dirty="0"/>
              <a:t>Clap twice, with your left hand slightly in front.</a:t>
            </a:r>
          </a:p>
          <a:p>
            <a:r>
              <a:rPr lang="en-US" dirty="0"/>
              <a:t>Pay your respects, remembering to thank the gods as well.</a:t>
            </a:r>
          </a:p>
          <a:p>
            <a:r>
              <a:rPr lang="en-US" dirty="0"/>
              <a:t>Deeply bow once.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Visiting Shrines</a:t>
            </a:r>
            <a:endParaRPr lang="en-US" dirty="0"/>
          </a:p>
        </p:txBody>
      </p:sp>
      <p:pic>
        <p:nvPicPr>
          <p:cNvPr id="1026" name="Picture 2" descr="Image result for japanese sh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2505075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4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Bow </a:t>
            </a:r>
            <a:r>
              <a:rPr lang="en-US" dirty="0"/>
              <a:t>slightly before </a:t>
            </a:r>
            <a:r>
              <a:rPr lang="en-US" dirty="0" smtClean="0"/>
              <a:t>entering, purify yourself.</a:t>
            </a:r>
            <a:endParaRPr lang="en-US" dirty="0"/>
          </a:p>
          <a:p>
            <a:r>
              <a:rPr lang="en-US" dirty="0"/>
              <a:t>Burn incense (usually provided at the temple); the scent of incense is food for the Buddha. Lighting your own incense stick off the burning sticks of others is a no-no, since it means taking on their sins.</a:t>
            </a:r>
          </a:p>
          <a:p>
            <a:r>
              <a:rPr lang="en-US" dirty="0"/>
              <a:t>Bow slightly.</a:t>
            </a:r>
          </a:p>
          <a:p>
            <a:r>
              <a:rPr lang="en-US" dirty="0"/>
              <a:t>Gently toss a coin into the box in front of you.</a:t>
            </a:r>
          </a:p>
          <a:p>
            <a:r>
              <a:rPr lang="en-US" dirty="0"/>
              <a:t>Ring the bell (if there is one) 2 or 3 times.</a:t>
            </a:r>
          </a:p>
          <a:p>
            <a:r>
              <a:rPr lang="en-US" dirty="0"/>
              <a:t>Bow slightly and pay your respects, putting your hands together but DO NOT CLAP. </a:t>
            </a:r>
            <a:r>
              <a:rPr lang="en-US" dirty="0" smtClean="0"/>
              <a:t>Don’t </a:t>
            </a:r>
            <a:r>
              <a:rPr lang="en-US" dirty="0"/>
              <a:t>forget to thank the Buddha!</a:t>
            </a:r>
          </a:p>
          <a:p>
            <a:r>
              <a:rPr lang="en-US" dirty="0"/>
              <a:t>Bow slightly.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Visiting Temples</a:t>
            </a:r>
            <a:endParaRPr lang="en-US" dirty="0"/>
          </a:p>
        </p:txBody>
      </p:sp>
      <p:pic>
        <p:nvPicPr>
          <p:cNvPr id="2050" name="Picture 2" descr="Image result for japanese tem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49" y="5181600"/>
            <a:ext cx="2682875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Ema</a:t>
            </a:r>
            <a:endParaRPr lang="en-US" dirty="0" smtClean="0"/>
          </a:p>
          <a:p>
            <a:r>
              <a:rPr lang="en-US" dirty="0" err="1" smtClean="0"/>
              <a:t>Omamori</a:t>
            </a:r>
            <a:endParaRPr lang="en-US" dirty="0" smtClean="0"/>
          </a:p>
          <a:p>
            <a:r>
              <a:rPr lang="en-US" dirty="0" err="1" smtClean="0"/>
              <a:t>Omikuji</a:t>
            </a:r>
            <a:endParaRPr lang="en-US" dirty="0" smtClean="0"/>
          </a:p>
          <a:p>
            <a:r>
              <a:rPr lang="en-US" dirty="0" err="1" smtClean="0"/>
              <a:t>Goshuin</a:t>
            </a:r>
            <a:r>
              <a:rPr lang="en-US" dirty="0" smtClean="0"/>
              <a:t>(</a:t>
            </a:r>
            <a:r>
              <a:rPr lang="en-US" dirty="0" err="1" smtClean="0"/>
              <a:t>cho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…After Paying Respects	</a:t>
            </a:r>
            <a:endParaRPr lang="en-US" dirty="0"/>
          </a:p>
        </p:txBody>
      </p:sp>
      <p:pic>
        <p:nvPicPr>
          <p:cNvPr id="3074" name="Picture 2" descr="Image result for goshu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2557720" cy="191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ma jap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31" y="3657600"/>
            <a:ext cx="2880314" cy="191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mamo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03" y="1295400"/>
            <a:ext cx="3180738" cy="212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omiku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45" y="3657600"/>
            <a:ext cx="2877434" cy="191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 invitations</a:t>
            </a:r>
          </a:p>
          <a:p>
            <a:r>
              <a:rPr lang="en-US" dirty="0" smtClean="0"/>
              <a:t>Try new foods</a:t>
            </a:r>
          </a:p>
          <a:p>
            <a:r>
              <a:rPr lang="en-US" dirty="0"/>
              <a:t>Say yes to things outside your comfort </a:t>
            </a:r>
            <a:r>
              <a:rPr lang="en-US" dirty="0" smtClean="0"/>
              <a:t>zone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 Be Open Minded!</a:t>
            </a:r>
            <a:endParaRPr lang="en-US" dirty="0"/>
          </a:p>
        </p:txBody>
      </p:sp>
      <p:pic>
        <p:nvPicPr>
          <p:cNvPr id="4098" name="Picture 2" descr="Image may contain: 1 per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1"/>
            <a:ext cx="1981200" cy="32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312818" cy="323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lex\Pictures\ADDED TO G PHOTOS\Presentation Photos and Photos for Publications\Facebook Downloads\562613_1884069105567_81276290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1"/>
            <a:ext cx="2424066" cy="32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Questions…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014321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Forces in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4525963"/>
          </a:xfrm>
        </p:spPr>
        <p:txBody>
          <a:bodyPr>
            <a:normAutofit lnSpcReduction="1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ja-JP" altLang="en-US" sz="2700" dirty="0" smtClean="0"/>
              <a:t>おはようございます       </a:t>
            </a:r>
            <a:r>
              <a:rPr lang="en-US" sz="2700" dirty="0" err="1" smtClean="0"/>
              <a:t>Ohayou-gozaimasu</a:t>
            </a:r>
            <a:endParaRPr lang="en-US" sz="2700" dirty="0"/>
          </a:p>
          <a:p>
            <a:pPr lvl="1"/>
            <a:r>
              <a:rPr lang="en-US" altLang="ja-JP" dirty="0" smtClean="0"/>
              <a:t>Good Morning!</a:t>
            </a:r>
          </a:p>
          <a:p>
            <a:r>
              <a:rPr lang="ja-JP" altLang="en-US" dirty="0" smtClean="0"/>
              <a:t>お</a:t>
            </a:r>
            <a:r>
              <a:rPr lang="ja-JP" altLang="en-US" dirty="0"/>
              <a:t>つかれさまで</a:t>
            </a:r>
            <a:r>
              <a:rPr lang="ja-JP" altLang="en-US" dirty="0" smtClean="0"/>
              <a:t>す  </a:t>
            </a:r>
            <a:r>
              <a:rPr lang="en-US" dirty="0" err="1" smtClean="0"/>
              <a:t>Otsukare-sama-desu</a:t>
            </a:r>
            <a:endParaRPr lang="en-US" dirty="0" smtClean="0"/>
          </a:p>
          <a:p>
            <a:pPr lvl="1"/>
            <a:r>
              <a:rPr lang="en-US" dirty="0" smtClean="0"/>
              <a:t>Good work, “Tough thing we just did eh?”</a:t>
            </a:r>
          </a:p>
          <a:p>
            <a:r>
              <a:rPr lang="ja-JP" altLang="en-US" dirty="0"/>
              <a:t>おさきにしつれいしま</a:t>
            </a:r>
            <a:r>
              <a:rPr lang="ja-JP" altLang="en-US" dirty="0" smtClean="0"/>
              <a:t>す  </a:t>
            </a:r>
            <a:r>
              <a:rPr lang="en-US" altLang="ja-JP" dirty="0" err="1" smtClean="0"/>
              <a:t>Osakini-shitsurei-shimasu</a:t>
            </a:r>
            <a:endParaRPr lang="en-US" altLang="ja-JP" dirty="0"/>
          </a:p>
          <a:p>
            <a:pPr lvl="1"/>
            <a:r>
              <a:rPr lang="en-US" dirty="0" smtClean="0"/>
              <a:t>Excuse me for leaving first</a:t>
            </a:r>
          </a:p>
          <a:p>
            <a:endParaRPr lang="en-US" dirty="0" smtClean="0"/>
          </a:p>
          <a:p>
            <a:r>
              <a:rPr lang="ja-JP" altLang="en-US" dirty="0" smtClean="0"/>
              <a:t>い</a:t>
            </a:r>
            <a:r>
              <a:rPr lang="ja-JP" altLang="en-US" dirty="0"/>
              <a:t>ただきま</a:t>
            </a:r>
            <a:r>
              <a:rPr lang="ja-JP" altLang="en-US" dirty="0" smtClean="0"/>
              <a:t>す　</a:t>
            </a:r>
            <a:r>
              <a:rPr lang="en-US" altLang="ja-JP" dirty="0" err="1" smtClean="0"/>
              <a:t>Itadakimasu</a:t>
            </a:r>
            <a:endParaRPr lang="en-US" altLang="ja-JP" dirty="0" smtClean="0"/>
          </a:p>
          <a:p>
            <a:pPr lvl="1"/>
            <a:r>
              <a:rPr lang="en-US" dirty="0" smtClean="0"/>
              <a:t>I am receiving this food</a:t>
            </a:r>
          </a:p>
          <a:p>
            <a:r>
              <a:rPr lang="ja-JP" altLang="en-US" dirty="0" smtClean="0"/>
              <a:t>ごちそう</a:t>
            </a:r>
            <a:r>
              <a:rPr lang="ja-JP" altLang="en-US" dirty="0"/>
              <a:t>さまでし</a:t>
            </a:r>
            <a:r>
              <a:rPr lang="ja-JP" altLang="en-US" dirty="0" smtClean="0"/>
              <a:t>た</a:t>
            </a:r>
            <a:endParaRPr lang="en-US" altLang="ja-JP" dirty="0" smtClean="0"/>
          </a:p>
          <a:p>
            <a:pPr lvl="1"/>
            <a:r>
              <a:rPr lang="en-US" dirty="0" smtClean="0"/>
              <a:t>Thank you for the meal / The food was delicious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Ones </a:t>
            </a:r>
            <a:r>
              <a:rPr lang="en-US" dirty="0" smtClean="0"/>
              <a:t>relative status in society or in a work setting</a:t>
            </a:r>
          </a:p>
          <a:p>
            <a:r>
              <a:rPr lang="en-US" dirty="0" smtClean="0"/>
              <a:t>Dictates who has to be polite to who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Hierarchy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8284454"/>
              </p:ext>
            </p:extLst>
          </p:nvPr>
        </p:nvGraphicFramePr>
        <p:xfrm>
          <a:off x="1600200" y="3276600"/>
          <a:ext cx="56388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Up-Down Arrow 5"/>
          <p:cNvSpPr/>
          <p:nvPr/>
        </p:nvSpPr>
        <p:spPr>
          <a:xfrm>
            <a:off x="533400" y="3810000"/>
            <a:ext cx="914400" cy="2362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spect="1"/>
          </p:cNvSpPr>
          <p:nvPr/>
        </p:nvSpPr>
        <p:spPr>
          <a:xfrm>
            <a:off x="4876800" y="2743200"/>
            <a:ext cx="4114800" cy="411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64901" y="2743200"/>
            <a:ext cx="4114800" cy="411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 is a group-based society and a lot of attitudes have to do with whether someone is in the group or outside of the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Group vs. Out Group</a:t>
            </a:r>
            <a:endParaRPr lang="en-US" dirty="0"/>
          </a:p>
        </p:txBody>
      </p:sp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311299"/>
              </p:ext>
            </p:extLst>
          </p:nvPr>
        </p:nvGraphicFramePr>
        <p:xfrm>
          <a:off x="4953000" y="3200400"/>
          <a:ext cx="3962400" cy="232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107854"/>
              </p:ext>
            </p:extLst>
          </p:nvPr>
        </p:nvGraphicFramePr>
        <p:xfrm>
          <a:off x="364901" y="3218645"/>
          <a:ext cx="3962400" cy="232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Left-Right Arrow 9"/>
          <p:cNvSpPr/>
          <p:nvPr/>
        </p:nvSpPr>
        <p:spPr>
          <a:xfrm>
            <a:off x="3657600" y="5562600"/>
            <a:ext cx="1905000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Keeping up and maintaining appearances is very </a:t>
            </a:r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2619375" cy="189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638067"/>
            <a:ext cx="2819400" cy="19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63220"/>
            <a:ext cx="2828159" cy="189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受付メンバ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Honne</a:t>
            </a:r>
            <a:r>
              <a:rPr lang="en-US" dirty="0" smtClean="0"/>
              <a:t> is what someone really thinks </a:t>
            </a:r>
            <a:r>
              <a:rPr lang="en-US" dirty="0" smtClean="0"/>
              <a:t>or how they really feel (i.e. Their </a:t>
            </a:r>
            <a:r>
              <a:rPr lang="en-US" dirty="0" smtClean="0"/>
              <a:t>real </a:t>
            </a:r>
            <a:r>
              <a:rPr lang="en-US" dirty="0" smtClean="0"/>
              <a:t>opinion).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err="1" smtClean="0"/>
              <a:t>Tatemae</a:t>
            </a:r>
            <a:r>
              <a:rPr lang="en-US" dirty="0" smtClean="0"/>
              <a:t> is what someone is expected to think/do given the situation they are in, their position, or the work they do.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Honne</a:t>
            </a:r>
            <a:r>
              <a:rPr lang="en-US" dirty="0" smtClean="0"/>
              <a:t> (Private) vs. </a:t>
            </a:r>
            <a:r>
              <a:rPr lang="en-US" dirty="0" err="1" smtClean="0"/>
              <a:t>Tatemae</a:t>
            </a:r>
            <a:r>
              <a:rPr lang="en-US" dirty="0"/>
              <a:t> </a:t>
            </a:r>
            <a:r>
              <a:rPr lang="en-US" dirty="0" smtClean="0"/>
              <a:t>(Public)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3276600" cy="244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Harmony is a key value in Japanese society and is the guiding philosophy for the Japanese in business settings and in society as a whole. </a:t>
            </a:r>
          </a:p>
          <a:p>
            <a:r>
              <a:rPr lang="en-US" dirty="0" smtClean="0"/>
              <a:t>Japanese children are taught to act harmoniously and cooperatively with others from a young age.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5778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8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Morning!</a:t>
            </a:r>
          </a:p>
          <a:p>
            <a:pPr lvl="1"/>
            <a:r>
              <a:rPr lang="ja-JP" altLang="en-US" dirty="0"/>
              <a:t>おはようございま</a:t>
            </a:r>
            <a:r>
              <a:rPr lang="ja-JP" altLang="en-US" dirty="0" smtClean="0"/>
              <a:t>す　</a:t>
            </a:r>
            <a:r>
              <a:rPr lang="en-US" altLang="ja-JP" dirty="0" smtClean="0"/>
              <a:t>“</a:t>
            </a:r>
            <a:r>
              <a:rPr lang="en-US" altLang="ja-JP" dirty="0" err="1" smtClean="0"/>
              <a:t>Ohayou-gozaimasu</a:t>
            </a:r>
            <a:r>
              <a:rPr lang="en-US" altLang="ja-JP" dirty="0" smtClean="0"/>
              <a:t>”</a:t>
            </a:r>
          </a:p>
          <a:p>
            <a:pPr lvl="1"/>
            <a:endParaRPr lang="en-US" dirty="0"/>
          </a:p>
          <a:p>
            <a:r>
              <a:rPr lang="en-US" dirty="0" smtClean="0"/>
              <a:t>Good Day! Hello!</a:t>
            </a:r>
          </a:p>
          <a:p>
            <a:pPr lvl="1"/>
            <a:r>
              <a:rPr lang="ja-JP" altLang="en-US" dirty="0"/>
              <a:t>こんにち</a:t>
            </a:r>
            <a:r>
              <a:rPr lang="ja-JP" altLang="en-US" dirty="0" smtClean="0"/>
              <a:t>は　</a:t>
            </a:r>
            <a:r>
              <a:rPr lang="en-US" altLang="ja-JP" dirty="0" smtClean="0"/>
              <a:t>“</a:t>
            </a:r>
            <a:r>
              <a:rPr lang="en-US" altLang="ja-JP" dirty="0" err="1" smtClean="0"/>
              <a:t>Konnnichiwa</a:t>
            </a:r>
            <a:r>
              <a:rPr lang="en-US" altLang="ja-JP" dirty="0" smtClean="0"/>
              <a:t>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Good Evening!</a:t>
            </a:r>
          </a:p>
          <a:p>
            <a:pPr lvl="1"/>
            <a:r>
              <a:rPr lang="ja-JP" altLang="en-US" dirty="0"/>
              <a:t>こんばん</a:t>
            </a:r>
            <a:r>
              <a:rPr lang="ja-JP" altLang="en-US" dirty="0" smtClean="0"/>
              <a:t>は</a:t>
            </a:r>
            <a:r>
              <a:rPr lang="en-US" altLang="ja-JP" dirty="0" smtClean="0"/>
              <a:t>  “Konbanwa”</a:t>
            </a:r>
          </a:p>
          <a:p>
            <a:endParaRPr lang="en-US" dirty="0"/>
          </a:p>
          <a:p>
            <a:r>
              <a:rPr lang="en-US" dirty="0" smtClean="0"/>
              <a:t>Good Night!</a:t>
            </a:r>
          </a:p>
          <a:p>
            <a:pPr lvl="1"/>
            <a:r>
              <a:rPr lang="ja-JP" altLang="en-US" dirty="0" smtClean="0"/>
              <a:t>おやすみなさい　</a:t>
            </a:r>
            <a:r>
              <a:rPr lang="en-US" altLang="ja-JP" dirty="0" smtClean="0"/>
              <a:t>“</a:t>
            </a:r>
            <a:r>
              <a:rPr lang="en-US" altLang="ja-JP" dirty="0" err="1" smtClean="0"/>
              <a:t>Oyasumi-nasai</a:t>
            </a:r>
            <a:r>
              <a:rPr lang="en-US" altLang="ja-JP" dirty="0" smtClean="0"/>
              <a:t>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Greetings</a:t>
            </a:r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514600"/>
            <a:ext cx="306916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5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315</TotalTime>
  <Words>899</Words>
  <Application>Microsoft Office PowerPoint</Application>
  <PresentationFormat>On-screen Show (4:3)</PresentationFormat>
  <Paragraphs>160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Japanese Social &amp; Business Etiquette</vt:lpstr>
      <vt:lpstr>This Presentation</vt:lpstr>
      <vt:lpstr>Cultural Forces in Japan</vt:lpstr>
      <vt:lpstr>Social Hierarchy</vt:lpstr>
      <vt:lpstr>In Group vs. Out Group</vt:lpstr>
      <vt:lpstr>Appearances</vt:lpstr>
      <vt:lpstr>Honne (Private) vs. Tatemae (Public)</vt:lpstr>
      <vt:lpstr>Harmony</vt:lpstr>
      <vt:lpstr>Basic Greetings</vt:lpstr>
      <vt:lpstr>Eating</vt:lpstr>
      <vt:lpstr>At Work</vt:lpstr>
      <vt:lpstr>Aizuchi (相槌) – “Chiming In”</vt:lpstr>
      <vt:lpstr>Bowing</vt:lpstr>
      <vt:lpstr>Different Bows</vt:lpstr>
      <vt:lpstr>Shoes</vt:lpstr>
      <vt:lpstr>Food Do’s and Don’ts</vt:lpstr>
      <vt:lpstr>Business Cards</vt:lpstr>
      <vt:lpstr>Drinking Parties</vt:lpstr>
      <vt:lpstr>Afterparties – Niji-kai, Sanji-kai</vt:lpstr>
      <vt:lpstr>RULE #1 What happens at an Enkai stays at the Enkai</vt:lpstr>
      <vt:lpstr>Bathing</vt:lpstr>
      <vt:lpstr>Gift Giving</vt:lpstr>
      <vt:lpstr>Visiting Stores/Payment</vt:lpstr>
      <vt:lpstr>Cutting In front of People</vt:lpstr>
      <vt:lpstr>Visiting Shrines</vt:lpstr>
      <vt:lpstr>Visiting Temples</vt:lpstr>
      <vt:lpstr>…After Paying Respects </vt:lpstr>
      <vt:lpstr>Always Be Open Minded!</vt:lpstr>
      <vt:lpstr>Questions…</vt:lpstr>
      <vt:lpstr>Extra Practice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Etiquette Professionalism and Manners</dc:title>
  <dc:creator>Alex</dc:creator>
  <cp:lastModifiedBy>Alex</cp:lastModifiedBy>
  <cp:revision>39</cp:revision>
  <dcterms:created xsi:type="dcterms:W3CDTF">2015-06-23T02:45:35Z</dcterms:created>
  <dcterms:modified xsi:type="dcterms:W3CDTF">2022-06-17T16:54:26Z</dcterms:modified>
</cp:coreProperties>
</file>