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Source Sans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Sans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420561707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420561707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42056170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42056170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4205617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4205617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42056170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42056170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42056170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42056170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42056170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42056170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42056170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42056170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42056170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42056170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42056170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42056170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rs.gov/forms-pubs/about-publication-54" TargetMode="External"/><Relationship Id="rId4" Type="http://schemas.openxmlformats.org/officeDocument/2006/relationships/hyperlink" Target="https://jetprogramusa.org/wp-content/uploads/2021/04/US-Taxes-Guide.pdf" TargetMode="External"/><Relationship Id="rId5" Type="http://schemas.openxmlformats.org/officeDocument/2006/relationships/hyperlink" Target="https://www.kumamotojet.com/reiwa/u-s-tax-guide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Money Management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JETs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 Pre-Departure Seminar 2022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Max Fisher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Saving for the Future   -    Money Saving Tips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4260300" cy="37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use of sales and good deals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100 yen stores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Thrift stores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Late night grocery stores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Business loyalty cards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conbinis when you can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goal for yourself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do you want to come home with?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Consider</a:t>
            </a:r>
            <a:r>
              <a:rPr lang="en"/>
              <a:t> investing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forget to live a little!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300" y="1271800"/>
            <a:ext cx="38100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Overview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4216800" cy="3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You Go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Expectations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Things to manage before you leave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in Japan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Getting bank account set up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Getting utilities set up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Car Expenses (if necessary)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Taxes and Pension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Planning for the Future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you have to work with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Tips for saving money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563" y="1182175"/>
            <a:ext cx="35147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Before You Go   -   Setting Expectations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5397300" cy="38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Japan is a cash based society!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need money to live on during your first month.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Housing (Security deposit, key money, rent, insurance)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Utilities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Car (for rural JETs)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Necessities (food, cleaning supplies, transportation, misc.)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 with your Predecessor or the other JETs.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 a better idea of what to budget for your in area.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may (</a:t>
            </a:r>
            <a:r>
              <a:rPr b="1" i="1" lang="en"/>
              <a:t>but are not obligated to</a:t>
            </a:r>
            <a:r>
              <a:rPr lang="en"/>
              <a:t>) buy furniture/vehicles from your </a:t>
            </a:r>
            <a:r>
              <a:rPr lang="en"/>
              <a:t>predecessor</a:t>
            </a:r>
            <a:r>
              <a:rPr lang="en"/>
              <a:t>.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800" y="3157375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7300" y="1679675"/>
            <a:ext cx="2182446" cy="17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Before You Go   -   Getting Accounts in Order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54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Convert USD to Yen before you leave.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recommend about $3,000.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will not have time to convert money at orientation.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Minimize expenses here in the US.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Transferring money incurs fees.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Yen is currently very weak compared to the dollar.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into how you will get money home if needed.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Wise (formerly Transferwise)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GoRemit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700" y="1367175"/>
            <a:ext cx="3033600" cy="3201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Once in Japan   -   First Days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Hanko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Setting up your bank account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Your supervisor will help you with this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Major banks are Sumitomo, Mizuho, and CitiBank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Post Office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Banking hours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Closed on weekends, afternoons, and holidays.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ATMs open late, and can help with most functions.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 ahead!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525" y="2463300"/>
            <a:ext cx="2211775" cy="24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500" y="1338369"/>
            <a:ext cx="1905000" cy="150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Once in Japan   -   Phones and Internet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193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Wifi Options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can arrange setup/ installation at your local shopping center, electronics store, or mall.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Pocket Wifi / Wifi Tower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Getting a Cellphone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Buying a cellphone from a major carrier can be tricky. Before purchasing anything, you will need proper identification: Hanko/Inkan, card, and bankbook.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Alternatively: Sakura Mobile (Can be set up now!)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main cell phone providers are AU, Docomo, and Softbank.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do I pay my bills?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Town Office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Combini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Automatic Withdrawal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475" y="3045100"/>
            <a:ext cx="2208825" cy="20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Once in Japan   -   Cars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Winter Tires ~$250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Shaken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Inspection every 2 years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Very Pricey ($800-$2,000)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Registration / Car Tax ~$200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Insurance ~$200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Parking</a:t>
            </a:r>
            <a:r>
              <a:rPr lang="en"/>
              <a:t> ~?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599" y="2073322"/>
            <a:ext cx="2871750" cy="29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8900" y="2514496"/>
            <a:ext cx="2659750" cy="24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Once in Japan   -   Taxes and Pension Book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5523000" cy="3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Taxes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US JETs are required to file their local state and Federal taxes every year.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instructions on how to file while abroad: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Read and review </a:t>
            </a:r>
            <a:r>
              <a:rPr lang="en" u="sng">
                <a:solidFill>
                  <a:schemeClr val="hlink"/>
                </a:solidFill>
                <a:hlinkClick r:id="rId3"/>
              </a:rPr>
              <a:t>Publication 54</a:t>
            </a:r>
            <a:r>
              <a:rPr lang="en"/>
              <a:t> on the IRS website.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4"/>
              </a:rPr>
              <a:t>JET Program USA Tax Guide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5"/>
              </a:rPr>
              <a:t>Kumamoto Tax Guide</a:t>
            </a:r>
            <a:r>
              <a:rPr lang="en"/>
              <a:t> (A great resource for everyone)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will be able to file for an extension because you are living abroad.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Pension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Japanese pension payments are deducted from your salary.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will receive a blue Pension Book, keeping track of these deductions. </a:t>
            </a:r>
            <a:r>
              <a:rPr b="1" i="1" lang="en"/>
              <a:t>Do not lose this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Ask your BOE how you can apply for a refund.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4425" y="1152473"/>
            <a:ext cx="2506575" cy="26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3800" y="3175950"/>
            <a:ext cx="1642900" cy="19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Saving for the Future   -   Salary and Planning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Salary by Year (before taxes)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 1 (2022):   Approx. ¥3,360,000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 2:                 ¥3,600,000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 3:                 ¥3,900,000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 4/5:             ¥3,960,000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track of your spending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Write down</a:t>
            </a:r>
            <a:r>
              <a:rPr lang="en"/>
              <a:t> what you are spending!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Find an app that works for you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an Excel spreadsheet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500" y="1152475"/>
            <a:ext cx="3131200" cy="31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0225" y="2749925"/>
            <a:ext cx="2733775" cy="23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