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Roboto Slab"/>
      <p:regular r:id="rId24"/>
      <p:bold r:id="rId25"/>
    </p:embeddedFon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ihiwRbnIl2qOZUQTRg3l6pQ3le8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Slab-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regular.fntdata"/><Relationship Id="rId25" Type="http://schemas.openxmlformats.org/officeDocument/2006/relationships/font" Target="fonts/RobotoSlab-bold.fntdata"/><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Ryan Intro</a:t>
            </a:r>
            <a:endParaRPr/>
          </a:p>
        </p:txBody>
      </p:sp>
      <p:sp>
        <p:nvSpPr>
          <p:cNvPr id="71" name="Google Shape;7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Arial"/>
              <a:buAutoNum type="arabicPeriod"/>
            </a:pPr>
            <a:r>
              <a:rPr lang="en-US"/>
              <a:t>I created a stamp sheet where students would be rewarded for turning in assignments, attempting and participating, etc. Once students filled things out, I was allowed to give them individually wrapped chocolate from Hawaii</a:t>
            </a:r>
            <a:endParaRPr/>
          </a:p>
          <a:p>
            <a:pPr indent="-228600" lvl="0" marL="228600" rtl="0" algn="l">
              <a:lnSpc>
                <a:spcPct val="100000"/>
              </a:lnSpc>
              <a:spcBef>
                <a:spcPts val="0"/>
              </a:spcBef>
              <a:spcAft>
                <a:spcPts val="0"/>
              </a:spcAft>
              <a:buClr>
                <a:schemeClr val="dk1"/>
              </a:buClr>
              <a:buSzPts val="1200"/>
              <a:buFont typeface="Arial"/>
              <a:buAutoNum type="arabicPeriod"/>
            </a:pPr>
            <a:r>
              <a:rPr lang="en-US"/>
              <a:t>The stamp card also served as a duo purposed and turned into the students’ name card </a:t>
            </a:r>
            <a:endParaRPr/>
          </a:p>
          <a:p>
            <a:pPr indent="-152400" lvl="0" marL="228600" rtl="0" algn="l">
              <a:lnSpc>
                <a:spcPct val="100000"/>
              </a:lnSpc>
              <a:spcBef>
                <a:spcPts val="0"/>
              </a:spcBef>
              <a:spcAft>
                <a:spcPts val="0"/>
              </a:spcAft>
              <a:buClr>
                <a:schemeClr val="dk1"/>
              </a:buClr>
              <a:buSzPts val="1200"/>
              <a:buFont typeface="Arial"/>
              <a:buNone/>
            </a:pPr>
            <a:r>
              <a:t/>
            </a:r>
            <a:endParaRPr/>
          </a:p>
        </p:txBody>
      </p:sp>
      <p:sp>
        <p:nvSpPr>
          <p:cNvPr id="141" name="Google Shape;1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33e46c1ad6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133e46c1ad6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Arial"/>
              <a:buAutoNum type="arabicPeriod"/>
            </a:pPr>
            <a:r>
              <a:rPr lang="en-US"/>
              <a:t>I created a stamp sheet where students would be rewarded for turning in assignments, attempting and participating, etc. Once students filled things out, I was allowed to give them individually wrapped chocolate from Hawaii</a:t>
            </a:r>
            <a:endParaRPr/>
          </a:p>
          <a:p>
            <a:pPr indent="-228600" lvl="0" marL="228600" rtl="0" algn="l">
              <a:lnSpc>
                <a:spcPct val="100000"/>
              </a:lnSpc>
              <a:spcBef>
                <a:spcPts val="0"/>
              </a:spcBef>
              <a:spcAft>
                <a:spcPts val="0"/>
              </a:spcAft>
              <a:buClr>
                <a:schemeClr val="dk1"/>
              </a:buClr>
              <a:buSzPts val="1200"/>
              <a:buFont typeface="Arial"/>
              <a:buAutoNum type="arabicPeriod"/>
            </a:pPr>
            <a:r>
              <a:rPr lang="en-US"/>
              <a:t>The stamp card also served as a duo purposed and turned into the students’ name card </a:t>
            </a:r>
            <a:endParaRPr/>
          </a:p>
          <a:p>
            <a:pPr indent="-152400" lvl="0" marL="228600" rtl="0" algn="l">
              <a:lnSpc>
                <a:spcPct val="100000"/>
              </a:lnSpc>
              <a:spcBef>
                <a:spcPts val="0"/>
              </a:spcBef>
              <a:spcAft>
                <a:spcPts val="0"/>
              </a:spcAft>
              <a:buClr>
                <a:schemeClr val="dk1"/>
              </a:buClr>
              <a:buSzPts val="1200"/>
              <a:buFont typeface="Arial"/>
              <a:buNone/>
            </a:pPr>
            <a:r>
              <a:t/>
            </a:r>
            <a:endParaRPr/>
          </a:p>
        </p:txBody>
      </p:sp>
      <p:sp>
        <p:nvSpPr>
          <p:cNvPr id="148" name="Google Shape;148;g133e46c1ad6_1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33e46c1ad6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133e46c1ad6_1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Arial"/>
              <a:buAutoNum type="arabicPeriod"/>
            </a:pPr>
            <a:r>
              <a:rPr lang="en-US"/>
              <a:t>I created a stamp sheet where students would be rewarded for turning in assignments, attempting and participating, etc. Once students filled things out, I was allowed to give them individually wrapped chocolate from Hawaii</a:t>
            </a:r>
            <a:endParaRPr/>
          </a:p>
          <a:p>
            <a:pPr indent="-228600" lvl="0" marL="228600" rtl="0" algn="l">
              <a:lnSpc>
                <a:spcPct val="100000"/>
              </a:lnSpc>
              <a:spcBef>
                <a:spcPts val="0"/>
              </a:spcBef>
              <a:spcAft>
                <a:spcPts val="0"/>
              </a:spcAft>
              <a:buClr>
                <a:schemeClr val="dk1"/>
              </a:buClr>
              <a:buSzPts val="1200"/>
              <a:buFont typeface="Arial"/>
              <a:buAutoNum type="arabicPeriod"/>
            </a:pPr>
            <a:r>
              <a:rPr lang="en-US"/>
              <a:t>The stamp card also served as a duo purposed and turned into the students’ name card </a:t>
            </a:r>
            <a:endParaRPr/>
          </a:p>
          <a:p>
            <a:pPr indent="-152400" lvl="0" marL="228600" rtl="0" algn="l">
              <a:lnSpc>
                <a:spcPct val="100000"/>
              </a:lnSpc>
              <a:spcBef>
                <a:spcPts val="0"/>
              </a:spcBef>
              <a:spcAft>
                <a:spcPts val="0"/>
              </a:spcAft>
              <a:buClr>
                <a:schemeClr val="dk1"/>
              </a:buClr>
              <a:buSzPts val="1200"/>
              <a:buFont typeface="Arial"/>
              <a:buNone/>
            </a:pPr>
            <a:r>
              <a:t/>
            </a:r>
            <a:endParaRPr/>
          </a:p>
        </p:txBody>
      </p:sp>
      <p:sp>
        <p:nvSpPr>
          <p:cNvPr id="156" name="Google Shape;156;g133e46c1ad6_1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33e46c1ad6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133e46c1ad6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g133e46c1ad6_1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e6a623db9c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e6a623db9c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ge6a623db9c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858b5f72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b858b5f72e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b858b5f72e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General English Communication—Card games, Interactive PowerPoints like Jeopardy or Super Mario Brothers Game, </a:t>
            </a:r>
            <a:endParaRPr/>
          </a:p>
        </p:txBody>
      </p:sp>
      <p:sp>
        <p:nvSpPr>
          <p:cNvPr id="187" name="Google Shape;18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33e46c1ad6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133e46c1ad6_1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General English Communication—Card games, Interactive PowerPoints like Jeopardy or Super Mario Brothers Game, </a:t>
            </a:r>
            <a:endParaRPr/>
          </a:p>
        </p:txBody>
      </p:sp>
      <p:sp>
        <p:nvSpPr>
          <p:cNvPr id="195" name="Google Shape;195;g133e46c1ad6_1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e69e5f3f60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ge69e5f3f60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 name="Google Shape;78;ge69e5f3f60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e69e5f3f60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ge69e5f3f60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ge69e5f3f60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7871e5a18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7871e5a18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AutoNum type="arabicPeriod"/>
            </a:pPr>
            <a:r>
              <a:t/>
            </a:r>
            <a:endParaRPr/>
          </a:p>
        </p:txBody>
      </p:sp>
      <p:sp>
        <p:nvSpPr>
          <p:cNvPr id="94" name="Google Shape;94;g7871e5a18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e6a623db9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e6a623db9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ge6a623db9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e6a623db9c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e6a623db9c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ge6a623db9c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Arial"/>
              <a:buAutoNum type="arabicPeriod"/>
            </a:pPr>
            <a:r>
              <a:t/>
            </a:r>
            <a:endParaRPr/>
          </a:p>
        </p:txBody>
      </p:sp>
      <p:sp>
        <p:nvSpPr>
          <p:cNvPr id="117" name="Google Shape;11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b858b5f7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b858b5f72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gb858b5f72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e6a623db9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e6a623db9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e6a623db9c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1334d21d7a2_0_4"/>
          <p:cNvSpPr/>
          <p:nvPr/>
        </p:nvSpPr>
        <p:spPr>
          <a:xfrm>
            <a:off x="2033067" y="896808"/>
            <a:ext cx="1442131" cy="1499896"/>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5" name="Google Shape;15;g1334d21d7a2_0_4"/>
          <p:cNvSpPr/>
          <p:nvPr/>
        </p:nvSpPr>
        <p:spPr>
          <a:xfrm rot="10800000">
            <a:off x="8716786" y="4457271"/>
            <a:ext cx="1442131" cy="1499896"/>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6" name="Google Shape;16;g1334d21d7a2_0_4"/>
          <p:cNvCxnSpPr/>
          <p:nvPr/>
        </p:nvCxnSpPr>
        <p:spPr>
          <a:xfrm>
            <a:off x="5812802" y="3756618"/>
            <a:ext cx="566400" cy="0"/>
          </a:xfrm>
          <a:prstGeom prst="straightConnector1">
            <a:avLst/>
          </a:prstGeom>
          <a:noFill/>
          <a:ln cap="flat" cmpd="sng" w="38100">
            <a:solidFill>
              <a:schemeClr val="accent4"/>
            </a:solidFill>
            <a:prstDash val="solid"/>
            <a:round/>
            <a:headEnd len="sm" w="sm" type="none"/>
            <a:tailEnd len="sm" w="sm" type="none"/>
          </a:ln>
        </p:spPr>
      </p:cxnSp>
      <p:sp>
        <p:nvSpPr>
          <p:cNvPr id="17" name="Google Shape;17;g1334d21d7a2_0_4"/>
          <p:cNvSpPr txBox="1"/>
          <p:nvPr>
            <p:ph type="ctrTitle"/>
          </p:nvPr>
        </p:nvSpPr>
        <p:spPr>
          <a:xfrm>
            <a:off x="2240402" y="1585234"/>
            <a:ext cx="7711200" cy="1943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p:txBody>
      </p:sp>
      <p:sp>
        <p:nvSpPr>
          <p:cNvPr id="18" name="Google Shape;18;g1334d21d7a2_0_4"/>
          <p:cNvSpPr txBox="1"/>
          <p:nvPr>
            <p:ph idx="1" type="subTitle"/>
          </p:nvPr>
        </p:nvSpPr>
        <p:spPr>
          <a:xfrm>
            <a:off x="2240402" y="4065933"/>
            <a:ext cx="7711200" cy="12120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9pPr>
          </a:lstStyle>
          <a:p/>
        </p:txBody>
      </p:sp>
      <p:sp>
        <p:nvSpPr>
          <p:cNvPr id="19" name="Google Shape;19;g1334d21d7a2_0_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g1334d21d7a2_0_47"/>
          <p:cNvSpPr/>
          <p:nvPr/>
        </p:nvSpPr>
        <p:spPr>
          <a:xfrm>
            <a:off x="200" y="6769100"/>
            <a:ext cx="12191700" cy="88800"/>
          </a:xfrm>
          <a:prstGeom prst="rect">
            <a:avLst/>
          </a:pr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 name="Google Shape;58;g1334d21d7a2_0_47"/>
          <p:cNvSpPr txBox="1"/>
          <p:nvPr>
            <p:ph hasCustomPrompt="1" type="title"/>
          </p:nvPr>
        </p:nvSpPr>
        <p:spPr>
          <a:xfrm>
            <a:off x="517200" y="1536600"/>
            <a:ext cx="11157600" cy="2051100"/>
          </a:xfrm>
          <a:prstGeom prst="rect">
            <a:avLst/>
          </a:prstGeom>
        </p:spPr>
        <p:txBody>
          <a:bodyPr anchorCtr="0" anchor="ctr" bIns="121900" lIns="121900" spcFirstLastPara="1" rIns="121900" wrap="square" tIns="121900">
            <a:normAutofit/>
          </a:bodyPr>
          <a:lstStyle>
            <a:lvl1pPr lvl="0" algn="ctr">
              <a:spcBef>
                <a:spcPts val="0"/>
              </a:spcBef>
              <a:spcAft>
                <a:spcPts val="0"/>
              </a:spcAft>
              <a:buClr>
                <a:schemeClr val="accent5"/>
              </a:buClr>
              <a:buSzPts val="17300"/>
              <a:buNone/>
              <a:defRPr sz="17300">
                <a:solidFill>
                  <a:schemeClr val="accent5"/>
                </a:solidFill>
              </a:defRPr>
            </a:lvl1pPr>
            <a:lvl2pPr lvl="1" algn="ctr">
              <a:spcBef>
                <a:spcPts val="0"/>
              </a:spcBef>
              <a:spcAft>
                <a:spcPts val="0"/>
              </a:spcAft>
              <a:buClr>
                <a:schemeClr val="accent5"/>
              </a:buClr>
              <a:buSzPts val="17300"/>
              <a:buNone/>
              <a:defRPr sz="17300">
                <a:solidFill>
                  <a:schemeClr val="accent5"/>
                </a:solidFill>
              </a:defRPr>
            </a:lvl2pPr>
            <a:lvl3pPr lvl="2" algn="ctr">
              <a:spcBef>
                <a:spcPts val="0"/>
              </a:spcBef>
              <a:spcAft>
                <a:spcPts val="0"/>
              </a:spcAft>
              <a:buClr>
                <a:schemeClr val="accent5"/>
              </a:buClr>
              <a:buSzPts val="17300"/>
              <a:buNone/>
              <a:defRPr sz="17300">
                <a:solidFill>
                  <a:schemeClr val="accent5"/>
                </a:solidFill>
              </a:defRPr>
            </a:lvl3pPr>
            <a:lvl4pPr lvl="3" algn="ctr">
              <a:spcBef>
                <a:spcPts val="0"/>
              </a:spcBef>
              <a:spcAft>
                <a:spcPts val="0"/>
              </a:spcAft>
              <a:buClr>
                <a:schemeClr val="accent5"/>
              </a:buClr>
              <a:buSzPts val="17300"/>
              <a:buNone/>
              <a:defRPr sz="17300">
                <a:solidFill>
                  <a:schemeClr val="accent5"/>
                </a:solidFill>
              </a:defRPr>
            </a:lvl4pPr>
            <a:lvl5pPr lvl="4" algn="ctr">
              <a:spcBef>
                <a:spcPts val="0"/>
              </a:spcBef>
              <a:spcAft>
                <a:spcPts val="0"/>
              </a:spcAft>
              <a:buClr>
                <a:schemeClr val="accent5"/>
              </a:buClr>
              <a:buSzPts val="17300"/>
              <a:buNone/>
              <a:defRPr sz="17300">
                <a:solidFill>
                  <a:schemeClr val="accent5"/>
                </a:solidFill>
              </a:defRPr>
            </a:lvl5pPr>
            <a:lvl6pPr lvl="5" algn="ctr">
              <a:spcBef>
                <a:spcPts val="0"/>
              </a:spcBef>
              <a:spcAft>
                <a:spcPts val="0"/>
              </a:spcAft>
              <a:buClr>
                <a:schemeClr val="accent5"/>
              </a:buClr>
              <a:buSzPts val="17300"/>
              <a:buNone/>
              <a:defRPr sz="17300">
                <a:solidFill>
                  <a:schemeClr val="accent5"/>
                </a:solidFill>
              </a:defRPr>
            </a:lvl6pPr>
            <a:lvl7pPr lvl="6" algn="ctr">
              <a:spcBef>
                <a:spcPts val="0"/>
              </a:spcBef>
              <a:spcAft>
                <a:spcPts val="0"/>
              </a:spcAft>
              <a:buClr>
                <a:schemeClr val="accent5"/>
              </a:buClr>
              <a:buSzPts val="17300"/>
              <a:buNone/>
              <a:defRPr sz="17300">
                <a:solidFill>
                  <a:schemeClr val="accent5"/>
                </a:solidFill>
              </a:defRPr>
            </a:lvl7pPr>
            <a:lvl8pPr lvl="7" algn="ctr">
              <a:spcBef>
                <a:spcPts val="0"/>
              </a:spcBef>
              <a:spcAft>
                <a:spcPts val="0"/>
              </a:spcAft>
              <a:buClr>
                <a:schemeClr val="accent5"/>
              </a:buClr>
              <a:buSzPts val="17300"/>
              <a:buNone/>
              <a:defRPr sz="17300">
                <a:solidFill>
                  <a:schemeClr val="accent5"/>
                </a:solidFill>
              </a:defRPr>
            </a:lvl8pPr>
            <a:lvl9pPr lvl="8" algn="ctr">
              <a:spcBef>
                <a:spcPts val="0"/>
              </a:spcBef>
              <a:spcAft>
                <a:spcPts val="0"/>
              </a:spcAft>
              <a:buClr>
                <a:schemeClr val="accent5"/>
              </a:buClr>
              <a:buSzPts val="17300"/>
              <a:buNone/>
              <a:defRPr sz="17300">
                <a:solidFill>
                  <a:schemeClr val="accent5"/>
                </a:solidFill>
              </a:defRPr>
            </a:lvl9pPr>
          </a:lstStyle>
          <a:p>
            <a:r>
              <a:t>xx%</a:t>
            </a:r>
          </a:p>
        </p:txBody>
      </p:sp>
      <p:sp>
        <p:nvSpPr>
          <p:cNvPr id="59" name="Google Shape;59;g1334d21d7a2_0_47"/>
          <p:cNvSpPr txBox="1"/>
          <p:nvPr>
            <p:ph idx="1" type="body"/>
          </p:nvPr>
        </p:nvSpPr>
        <p:spPr>
          <a:xfrm>
            <a:off x="517200" y="3892600"/>
            <a:ext cx="11157600" cy="14289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60" name="Google Shape;60;g1334d21d7a2_0_4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g1334d21d7a2_0_5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 name="Shape 63"/>
        <p:cNvGrpSpPr/>
        <p:nvPr/>
      </p:nvGrpSpPr>
      <p:grpSpPr>
        <a:xfrm>
          <a:off x="0" y="0"/>
          <a:ext cx="0" cy="0"/>
          <a:chOff x="0" y="0"/>
          <a:chExt cx="0" cy="0"/>
        </a:xfrm>
      </p:grpSpPr>
      <p:sp>
        <p:nvSpPr>
          <p:cNvPr id="64" name="Google Shape;64;g1334d21d7a2_0_54"/>
          <p:cNvSpPr txBox="1"/>
          <p:nvPr>
            <p:ph type="title"/>
          </p:nvPr>
        </p:nvSpPr>
        <p:spPr>
          <a:xfrm>
            <a:off x="685801" y="685800"/>
            <a:ext cx="10396800" cy="11520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accent1"/>
              </a:buClr>
              <a:buSzPts val="1800"/>
              <a:buNone/>
              <a:defRPr/>
            </a:lvl1pPr>
            <a:lvl2pPr lvl="1" rtl="0" algn="l">
              <a:lnSpc>
                <a:spcPct val="100000"/>
              </a:lnSpc>
              <a:spcBef>
                <a:spcPts val="0"/>
              </a:spcBef>
              <a:spcAft>
                <a:spcPts val="0"/>
              </a:spcAft>
              <a:buSzPts val="4000"/>
              <a:buNone/>
              <a:defRPr/>
            </a:lvl2pPr>
            <a:lvl3pPr lvl="2" rtl="0" algn="l">
              <a:lnSpc>
                <a:spcPct val="100000"/>
              </a:lnSpc>
              <a:spcBef>
                <a:spcPts val="0"/>
              </a:spcBef>
              <a:spcAft>
                <a:spcPts val="0"/>
              </a:spcAft>
              <a:buSzPts val="4000"/>
              <a:buNone/>
              <a:defRPr/>
            </a:lvl3pPr>
            <a:lvl4pPr lvl="3" rtl="0" algn="l">
              <a:lnSpc>
                <a:spcPct val="100000"/>
              </a:lnSpc>
              <a:spcBef>
                <a:spcPts val="0"/>
              </a:spcBef>
              <a:spcAft>
                <a:spcPts val="0"/>
              </a:spcAft>
              <a:buSzPts val="4000"/>
              <a:buNone/>
              <a:defRPr/>
            </a:lvl4pPr>
            <a:lvl5pPr lvl="4" rtl="0" algn="l">
              <a:lnSpc>
                <a:spcPct val="100000"/>
              </a:lnSpc>
              <a:spcBef>
                <a:spcPts val="0"/>
              </a:spcBef>
              <a:spcAft>
                <a:spcPts val="0"/>
              </a:spcAft>
              <a:buSzPts val="4000"/>
              <a:buNone/>
              <a:defRPr/>
            </a:lvl5pPr>
            <a:lvl6pPr lvl="5" rtl="0" algn="l">
              <a:lnSpc>
                <a:spcPct val="100000"/>
              </a:lnSpc>
              <a:spcBef>
                <a:spcPts val="0"/>
              </a:spcBef>
              <a:spcAft>
                <a:spcPts val="0"/>
              </a:spcAft>
              <a:buSzPts val="4000"/>
              <a:buNone/>
              <a:defRPr/>
            </a:lvl6pPr>
            <a:lvl7pPr lvl="6" rtl="0" algn="l">
              <a:lnSpc>
                <a:spcPct val="100000"/>
              </a:lnSpc>
              <a:spcBef>
                <a:spcPts val="0"/>
              </a:spcBef>
              <a:spcAft>
                <a:spcPts val="0"/>
              </a:spcAft>
              <a:buSzPts val="4000"/>
              <a:buNone/>
              <a:defRPr/>
            </a:lvl7pPr>
            <a:lvl8pPr lvl="7" rtl="0" algn="l">
              <a:lnSpc>
                <a:spcPct val="100000"/>
              </a:lnSpc>
              <a:spcBef>
                <a:spcPts val="0"/>
              </a:spcBef>
              <a:spcAft>
                <a:spcPts val="0"/>
              </a:spcAft>
              <a:buSzPts val="4000"/>
              <a:buNone/>
              <a:defRPr/>
            </a:lvl8pPr>
            <a:lvl9pPr lvl="8" rtl="0" algn="l">
              <a:lnSpc>
                <a:spcPct val="100000"/>
              </a:lnSpc>
              <a:spcBef>
                <a:spcPts val="0"/>
              </a:spcBef>
              <a:spcAft>
                <a:spcPts val="0"/>
              </a:spcAft>
              <a:buSzPts val="4000"/>
              <a:buNone/>
              <a:defRPr/>
            </a:lvl9pPr>
          </a:lstStyle>
          <a:p/>
        </p:txBody>
      </p:sp>
      <p:sp>
        <p:nvSpPr>
          <p:cNvPr id="65" name="Google Shape;65;g1334d21d7a2_0_54"/>
          <p:cNvSpPr txBox="1"/>
          <p:nvPr>
            <p:ph idx="1" type="body"/>
          </p:nvPr>
        </p:nvSpPr>
        <p:spPr>
          <a:xfrm>
            <a:off x="685800" y="2063396"/>
            <a:ext cx="10394700" cy="3311100"/>
          </a:xfrm>
          <a:prstGeom prst="rect">
            <a:avLst/>
          </a:prstGeom>
          <a:noFill/>
          <a:ln>
            <a:noFill/>
          </a:ln>
        </p:spPr>
        <p:txBody>
          <a:bodyPr anchorCtr="0" anchor="ctr" bIns="45700" lIns="91425" spcFirstLastPara="1" rIns="91425" wrap="square" tIns="45700">
            <a:normAutofit/>
          </a:bodyPr>
          <a:lstStyle>
            <a:lvl1pPr indent="-411480" lvl="0" marL="457200" rtl="0" algn="l">
              <a:lnSpc>
                <a:spcPct val="120000"/>
              </a:lnSpc>
              <a:spcBef>
                <a:spcPts val="1000"/>
              </a:spcBef>
              <a:spcAft>
                <a:spcPts val="0"/>
              </a:spcAft>
              <a:buSzPts val="2880"/>
              <a:buChar char="●"/>
              <a:defRPr/>
            </a:lvl1pPr>
            <a:lvl2pPr indent="-411480" lvl="1" marL="914400" rtl="0" algn="l">
              <a:lnSpc>
                <a:spcPct val="120000"/>
              </a:lnSpc>
              <a:spcBef>
                <a:spcPts val="1600"/>
              </a:spcBef>
              <a:spcAft>
                <a:spcPts val="0"/>
              </a:spcAft>
              <a:buSzPts val="2880"/>
              <a:buChar char="○"/>
              <a:defRPr/>
            </a:lvl2pPr>
            <a:lvl3pPr indent="-411480" lvl="2" marL="1371600" rtl="0" algn="l">
              <a:lnSpc>
                <a:spcPct val="120000"/>
              </a:lnSpc>
              <a:spcBef>
                <a:spcPts val="1600"/>
              </a:spcBef>
              <a:spcAft>
                <a:spcPts val="0"/>
              </a:spcAft>
              <a:buSzPts val="2880"/>
              <a:buChar char="■"/>
              <a:defRPr/>
            </a:lvl3pPr>
            <a:lvl4pPr indent="-411480" lvl="3" marL="1828800" rtl="0" algn="l">
              <a:lnSpc>
                <a:spcPct val="120000"/>
              </a:lnSpc>
              <a:spcBef>
                <a:spcPts val="1600"/>
              </a:spcBef>
              <a:spcAft>
                <a:spcPts val="0"/>
              </a:spcAft>
              <a:buSzPts val="2880"/>
              <a:buChar char="●"/>
              <a:defRPr/>
            </a:lvl4pPr>
            <a:lvl5pPr indent="-411479" lvl="4" marL="2286000" rtl="0" algn="l">
              <a:lnSpc>
                <a:spcPct val="120000"/>
              </a:lnSpc>
              <a:spcBef>
                <a:spcPts val="1600"/>
              </a:spcBef>
              <a:spcAft>
                <a:spcPts val="0"/>
              </a:spcAft>
              <a:buSzPts val="2880"/>
              <a:buChar char="○"/>
              <a:defRPr/>
            </a:lvl5pPr>
            <a:lvl6pPr indent="-411479" lvl="5" marL="2743200" rtl="0" algn="l">
              <a:lnSpc>
                <a:spcPct val="120000"/>
              </a:lnSpc>
              <a:spcBef>
                <a:spcPts val="1600"/>
              </a:spcBef>
              <a:spcAft>
                <a:spcPts val="0"/>
              </a:spcAft>
              <a:buSzPts val="2880"/>
              <a:buChar char="■"/>
              <a:defRPr/>
            </a:lvl6pPr>
            <a:lvl7pPr indent="-411479" lvl="6" marL="3200400" rtl="0" algn="l">
              <a:lnSpc>
                <a:spcPct val="120000"/>
              </a:lnSpc>
              <a:spcBef>
                <a:spcPts val="1600"/>
              </a:spcBef>
              <a:spcAft>
                <a:spcPts val="0"/>
              </a:spcAft>
              <a:buSzPts val="2880"/>
              <a:buChar char="●"/>
              <a:defRPr/>
            </a:lvl7pPr>
            <a:lvl8pPr indent="-411479" lvl="7" marL="3657600" rtl="0" algn="l">
              <a:lnSpc>
                <a:spcPct val="120000"/>
              </a:lnSpc>
              <a:spcBef>
                <a:spcPts val="1600"/>
              </a:spcBef>
              <a:spcAft>
                <a:spcPts val="0"/>
              </a:spcAft>
              <a:buSzPts val="2880"/>
              <a:buChar char="○"/>
              <a:defRPr/>
            </a:lvl8pPr>
            <a:lvl9pPr indent="-411479" lvl="8" marL="4114800" rtl="0" algn="l">
              <a:lnSpc>
                <a:spcPct val="120000"/>
              </a:lnSpc>
              <a:spcBef>
                <a:spcPts val="1600"/>
              </a:spcBef>
              <a:spcAft>
                <a:spcPts val="1600"/>
              </a:spcAft>
              <a:buSzPts val="2880"/>
              <a:buChar char="■"/>
              <a:defRPr/>
            </a:lvl9pPr>
          </a:lstStyle>
          <a:p/>
        </p:txBody>
      </p:sp>
      <p:sp>
        <p:nvSpPr>
          <p:cNvPr id="66" name="Google Shape;66;g1334d21d7a2_0_54"/>
          <p:cNvSpPr txBox="1"/>
          <p:nvPr>
            <p:ph idx="10" type="dt"/>
          </p:nvPr>
        </p:nvSpPr>
        <p:spPr>
          <a:xfrm>
            <a:off x="7298083" y="5757334"/>
            <a:ext cx="3784500" cy="4986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g1334d21d7a2_0_54"/>
          <p:cNvSpPr txBox="1"/>
          <p:nvPr>
            <p:ph idx="11" type="ftr"/>
          </p:nvPr>
        </p:nvSpPr>
        <p:spPr>
          <a:xfrm>
            <a:off x="685801" y="5757334"/>
            <a:ext cx="5499600" cy="498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g1334d21d7a2_0_54"/>
          <p:cNvSpPr txBox="1"/>
          <p:nvPr>
            <p:ph idx="12" type="sldNum"/>
          </p:nvPr>
        </p:nvSpPr>
        <p:spPr>
          <a:xfrm>
            <a:off x="6287121" y="5757334"/>
            <a:ext cx="907200" cy="498600"/>
          </a:xfrm>
          <a:prstGeom prst="rect">
            <a:avLst/>
          </a:prstGeom>
          <a:noFill/>
          <a:ln>
            <a:noFill/>
          </a:ln>
        </p:spPr>
        <p:txBody>
          <a:bodyPr anchorCtr="0" anchor="ctr" bIns="45700" lIns="91425" spcFirstLastPara="1" rIns="91425" wrap="square" tIns="45700">
            <a:normAutofit/>
          </a:bodyPr>
          <a:lstStyle>
            <a:lvl1pPr indent="0" lvl="0"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cxnSp>
        <p:nvCxnSpPr>
          <p:cNvPr id="21" name="Google Shape;21;g1334d21d7a2_0_11"/>
          <p:cNvCxnSpPr/>
          <p:nvPr/>
        </p:nvCxnSpPr>
        <p:spPr>
          <a:xfrm>
            <a:off x="5812802" y="3756618"/>
            <a:ext cx="5664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g1334d21d7a2_0_11"/>
          <p:cNvSpPr txBox="1"/>
          <p:nvPr>
            <p:ph type="title"/>
          </p:nvPr>
        </p:nvSpPr>
        <p:spPr>
          <a:xfrm>
            <a:off x="641000" y="2353267"/>
            <a:ext cx="10962900" cy="1209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23" name="Google Shape;23;g1334d21d7a2_0_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cxnSp>
        <p:nvCxnSpPr>
          <p:cNvPr id="25" name="Google Shape;25;g1334d21d7a2_0_15"/>
          <p:cNvCxnSpPr/>
          <p:nvPr/>
        </p:nvCxnSpPr>
        <p:spPr>
          <a:xfrm>
            <a:off x="656750" y="1680378"/>
            <a:ext cx="566400" cy="0"/>
          </a:xfrm>
          <a:prstGeom prst="straightConnector1">
            <a:avLst/>
          </a:prstGeom>
          <a:noFill/>
          <a:ln cap="flat" cmpd="sng" w="38100">
            <a:solidFill>
              <a:schemeClr val="accent4"/>
            </a:solidFill>
            <a:prstDash val="solid"/>
            <a:round/>
            <a:headEnd len="sm" w="sm" type="none"/>
            <a:tailEnd len="sm" w="sm" type="none"/>
          </a:ln>
        </p:spPr>
      </p:cxnSp>
      <p:sp>
        <p:nvSpPr>
          <p:cNvPr id="26" name="Google Shape;26;g1334d21d7a2_0_15"/>
          <p:cNvSpPr txBox="1"/>
          <p:nvPr>
            <p:ph type="title"/>
          </p:nvPr>
        </p:nvSpPr>
        <p:spPr>
          <a:xfrm>
            <a:off x="517200" y="610700"/>
            <a:ext cx="11157600" cy="914700"/>
          </a:xfrm>
          <a:prstGeom prst="rect">
            <a:avLst/>
          </a:prstGeom>
        </p:spPr>
        <p:txBody>
          <a:bodyPr anchorCtr="0" anchor="b"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7" name="Google Shape;27;g1334d21d7a2_0_15"/>
          <p:cNvSpPr txBox="1"/>
          <p:nvPr>
            <p:ph idx="1" type="body"/>
          </p:nvPr>
        </p:nvSpPr>
        <p:spPr>
          <a:xfrm>
            <a:off x="517200" y="1986432"/>
            <a:ext cx="11157600" cy="410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8" name="Google Shape;28;g1334d21d7a2_0_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cxnSp>
        <p:nvCxnSpPr>
          <p:cNvPr id="30" name="Google Shape;30;g1334d21d7a2_0_20"/>
          <p:cNvCxnSpPr/>
          <p:nvPr/>
        </p:nvCxnSpPr>
        <p:spPr>
          <a:xfrm>
            <a:off x="656750" y="1680378"/>
            <a:ext cx="566400" cy="0"/>
          </a:xfrm>
          <a:prstGeom prst="straightConnector1">
            <a:avLst/>
          </a:prstGeom>
          <a:noFill/>
          <a:ln cap="flat" cmpd="sng" w="38100">
            <a:solidFill>
              <a:schemeClr val="accent4"/>
            </a:solidFill>
            <a:prstDash val="solid"/>
            <a:round/>
            <a:headEnd len="sm" w="sm" type="none"/>
            <a:tailEnd len="sm" w="sm" type="none"/>
          </a:ln>
        </p:spPr>
      </p:cxnSp>
      <p:sp>
        <p:nvSpPr>
          <p:cNvPr id="31" name="Google Shape;31;g1334d21d7a2_0_20"/>
          <p:cNvSpPr txBox="1"/>
          <p:nvPr>
            <p:ph type="title"/>
          </p:nvPr>
        </p:nvSpPr>
        <p:spPr>
          <a:xfrm>
            <a:off x="517200" y="610700"/>
            <a:ext cx="11157600" cy="914700"/>
          </a:xfrm>
          <a:prstGeom prst="rect">
            <a:avLst/>
          </a:prstGeom>
        </p:spPr>
        <p:txBody>
          <a:bodyPr anchorCtr="0" anchor="b"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32" name="Google Shape;32;g1334d21d7a2_0_20"/>
          <p:cNvSpPr txBox="1"/>
          <p:nvPr>
            <p:ph idx="1" type="body"/>
          </p:nvPr>
        </p:nvSpPr>
        <p:spPr>
          <a:xfrm>
            <a:off x="517200" y="1986433"/>
            <a:ext cx="5333100" cy="410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3" name="Google Shape;33;g1334d21d7a2_0_20"/>
          <p:cNvSpPr txBox="1"/>
          <p:nvPr>
            <p:ph idx="2" type="body"/>
          </p:nvPr>
        </p:nvSpPr>
        <p:spPr>
          <a:xfrm>
            <a:off x="6341600" y="1986433"/>
            <a:ext cx="5333100" cy="410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4" name="Google Shape;34;g1334d21d7a2_0_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g1334d21d7a2_0_26"/>
          <p:cNvSpPr txBox="1"/>
          <p:nvPr>
            <p:ph type="title"/>
          </p:nvPr>
        </p:nvSpPr>
        <p:spPr>
          <a:xfrm>
            <a:off x="517200" y="610700"/>
            <a:ext cx="11157600" cy="914700"/>
          </a:xfrm>
          <a:prstGeom prst="rect">
            <a:avLst/>
          </a:prstGeom>
        </p:spPr>
        <p:txBody>
          <a:bodyPr anchorCtr="0" anchor="b"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37" name="Google Shape;37;g1334d21d7a2_0_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cxnSp>
        <p:nvCxnSpPr>
          <p:cNvPr id="39" name="Google Shape;39;g1334d21d7a2_0_29"/>
          <p:cNvCxnSpPr/>
          <p:nvPr/>
        </p:nvCxnSpPr>
        <p:spPr>
          <a:xfrm>
            <a:off x="652291" y="1883036"/>
            <a:ext cx="441900" cy="0"/>
          </a:xfrm>
          <a:prstGeom prst="straightConnector1">
            <a:avLst/>
          </a:prstGeom>
          <a:noFill/>
          <a:ln cap="flat" cmpd="sng" w="38100">
            <a:solidFill>
              <a:schemeClr val="accent4"/>
            </a:solidFill>
            <a:prstDash val="solid"/>
            <a:round/>
            <a:headEnd len="sm" w="sm" type="none"/>
            <a:tailEnd len="sm" w="sm" type="none"/>
          </a:ln>
        </p:spPr>
      </p:cxnSp>
      <p:sp>
        <p:nvSpPr>
          <p:cNvPr id="40" name="Google Shape;40;g1334d21d7a2_0_29"/>
          <p:cNvSpPr txBox="1"/>
          <p:nvPr>
            <p:ph type="title"/>
          </p:nvPr>
        </p:nvSpPr>
        <p:spPr>
          <a:xfrm>
            <a:off x="5172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41" name="Google Shape;41;g1334d21d7a2_0_29"/>
          <p:cNvSpPr txBox="1"/>
          <p:nvPr>
            <p:ph idx="1" type="body"/>
          </p:nvPr>
        </p:nvSpPr>
        <p:spPr>
          <a:xfrm>
            <a:off x="517200" y="2125367"/>
            <a:ext cx="3744000" cy="35748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42" name="Google Shape;42;g1334d21d7a2_0_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g1334d21d7a2_0_34"/>
          <p:cNvSpPr txBox="1"/>
          <p:nvPr>
            <p:ph type="title"/>
          </p:nvPr>
        </p:nvSpPr>
        <p:spPr>
          <a:xfrm>
            <a:off x="653667" y="701800"/>
            <a:ext cx="74916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45" name="Google Shape;45;g1334d21d7a2_0_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g1334d21d7a2_0_37"/>
          <p:cNvSpPr/>
          <p:nvPr/>
        </p:nvSpPr>
        <p:spPr>
          <a:xfrm>
            <a:off x="6096000" y="-100"/>
            <a:ext cx="6096000" cy="6858000"/>
          </a:xfrm>
          <a:prstGeom prst="rect">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48" name="Google Shape;48;g1334d21d7a2_0_37"/>
          <p:cNvCxnSpPr/>
          <p:nvPr/>
        </p:nvCxnSpPr>
        <p:spPr>
          <a:xfrm>
            <a:off x="6706233" y="5994004"/>
            <a:ext cx="721200" cy="0"/>
          </a:xfrm>
          <a:prstGeom prst="straightConnector1">
            <a:avLst/>
          </a:prstGeom>
          <a:noFill/>
          <a:ln cap="flat" cmpd="sng" w="38100">
            <a:solidFill>
              <a:schemeClr val="accent5"/>
            </a:solidFill>
            <a:prstDash val="solid"/>
            <a:round/>
            <a:headEnd len="sm" w="sm" type="none"/>
            <a:tailEnd len="sm" w="sm" type="none"/>
          </a:ln>
        </p:spPr>
      </p:cxnSp>
      <p:sp>
        <p:nvSpPr>
          <p:cNvPr id="49" name="Google Shape;49;g1334d21d7a2_0_37"/>
          <p:cNvSpPr txBox="1"/>
          <p:nvPr>
            <p:ph type="title"/>
          </p:nvPr>
        </p:nvSpPr>
        <p:spPr>
          <a:xfrm>
            <a:off x="354000" y="1612100"/>
            <a:ext cx="5393700" cy="20085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p:txBody>
      </p:sp>
      <p:sp>
        <p:nvSpPr>
          <p:cNvPr id="50" name="Google Shape;50;g1334d21d7a2_0_37"/>
          <p:cNvSpPr txBox="1"/>
          <p:nvPr>
            <p:ph idx="1" type="subTitle"/>
          </p:nvPr>
        </p:nvSpPr>
        <p:spPr>
          <a:xfrm>
            <a:off x="354000" y="3692001"/>
            <a:ext cx="5393700" cy="17940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Clr>
                <a:schemeClr val="accent5"/>
              </a:buClr>
              <a:buSzPts val="2800"/>
              <a:buNone/>
              <a:defRPr sz="2800">
                <a:solidFill>
                  <a:schemeClr val="accent5"/>
                </a:solidFill>
              </a:defRPr>
            </a:lvl1pPr>
            <a:lvl2pPr lvl="1" algn="ctr">
              <a:lnSpc>
                <a:spcPct val="100000"/>
              </a:lnSpc>
              <a:spcBef>
                <a:spcPts val="0"/>
              </a:spcBef>
              <a:spcAft>
                <a:spcPts val="0"/>
              </a:spcAft>
              <a:buClr>
                <a:schemeClr val="accent5"/>
              </a:buClr>
              <a:buSzPts val="2800"/>
              <a:buNone/>
              <a:defRPr sz="2800">
                <a:solidFill>
                  <a:schemeClr val="accent5"/>
                </a:solidFill>
              </a:defRPr>
            </a:lvl2pPr>
            <a:lvl3pPr lvl="2" algn="ctr">
              <a:lnSpc>
                <a:spcPct val="100000"/>
              </a:lnSpc>
              <a:spcBef>
                <a:spcPts val="0"/>
              </a:spcBef>
              <a:spcAft>
                <a:spcPts val="0"/>
              </a:spcAft>
              <a:buClr>
                <a:schemeClr val="accent5"/>
              </a:buClr>
              <a:buSzPts val="2800"/>
              <a:buNone/>
              <a:defRPr sz="2800">
                <a:solidFill>
                  <a:schemeClr val="accent5"/>
                </a:solidFill>
              </a:defRPr>
            </a:lvl3pPr>
            <a:lvl4pPr lvl="3" algn="ctr">
              <a:lnSpc>
                <a:spcPct val="100000"/>
              </a:lnSpc>
              <a:spcBef>
                <a:spcPts val="0"/>
              </a:spcBef>
              <a:spcAft>
                <a:spcPts val="0"/>
              </a:spcAft>
              <a:buClr>
                <a:schemeClr val="accent5"/>
              </a:buClr>
              <a:buSzPts val="2800"/>
              <a:buNone/>
              <a:defRPr sz="2800">
                <a:solidFill>
                  <a:schemeClr val="accent5"/>
                </a:solidFill>
              </a:defRPr>
            </a:lvl4pPr>
            <a:lvl5pPr lvl="4" algn="ctr">
              <a:lnSpc>
                <a:spcPct val="100000"/>
              </a:lnSpc>
              <a:spcBef>
                <a:spcPts val="0"/>
              </a:spcBef>
              <a:spcAft>
                <a:spcPts val="0"/>
              </a:spcAft>
              <a:buClr>
                <a:schemeClr val="accent5"/>
              </a:buClr>
              <a:buSzPts val="2800"/>
              <a:buNone/>
              <a:defRPr sz="2800">
                <a:solidFill>
                  <a:schemeClr val="accent5"/>
                </a:solidFill>
              </a:defRPr>
            </a:lvl5pPr>
            <a:lvl6pPr lvl="5" algn="ctr">
              <a:lnSpc>
                <a:spcPct val="100000"/>
              </a:lnSpc>
              <a:spcBef>
                <a:spcPts val="0"/>
              </a:spcBef>
              <a:spcAft>
                <a:spcPts val="0"/>
              </a:spcAft>
              <a:buClr>
                <a:schemeClr val="accent5"/>
              </a:buClr>
              <a:buSzPts val="2800"/>
              <a:buNone/>
              <a:defRPr sz="2800">
                <a:solidFill>
                  <a:schemeClr val="accent5"/>
                </a:solidFill>
              </a:defRPr>
            </a:lvl6pPr>
            <a:lvl7pPr lvl="6" algn="ctr">
              <a:lnSpc>
                <a:spcPct val="100000"/>
              </a:lnSpc>
              <a:spcBef>
                <a:spcPts val="0"/>
              </a:spcBef>
              <a:spcAft>
                <a:spcPts val="0"/>
              </a:spcAft>
              <a:buClr>
                <a:schemeClr val="accent5"/>
              </a:buClr>
              <a:buSzPts val="2800"/>
              <a:buNone/>
              <a:defRPr sz="2800">
                <a:solidFill>
                  <a:schemeClr val="accent5"/>
                </a:solidFill>
              </a:defRPr>
            </a:lvl7pPr>
            <a:lvl8pPr lvl="7" algn="ctr">
              <a:lnSpc>
                <a:spcPct val="100000"/>
              </a:lnSpc>
              <a:spcBef>
                <a:spcPts val="0"/>
              </a:spcBef>
              <a:spcAft>
                <a:spcPts val="0"/>
              </a:spcAft>
              <a:buClr>
                <a:schemeClr val="accent5"/>
              </a:buClr>
              <a:buSzPts val="2800"/>
              <a:buNone/>
              <a:defRPr sz="2800">
                <a:solidFill>
                  <a:schemeClr val="accent5"/>
                </a:solidFill>
              </a:defRPr>
            </a:lvl8pPr>
            <a:lvl9pPr lvl="8" algn="ctr">
              <a:lnSpc>
                <a:spcPct val="100000"/>
              </a:lnSpc>
              <a:spcBef>
                <a:spcPts val="0"/>
              </a:spcBef>
              <a:spcAft>
                <a:spcPts val="0"/>
              </a:spcAft>
              <a:buClr>
                <a:schemeClr val="accent5"/>
              </a:buClr>
              <a:buSzPts val="2800"/>
              <a:buNone/>
              <a:defRPr sz="2800">
                <a:solidFill>
                  <a:schemeClr val="accent5"/>
                </a:solidFill>
              </a:defRPr>
            </a:lvl9pPr>
          </a:lstStyle>
          <a:p/>
        </p:txBody>
      </p:sp>
      <p:sp>
        <p:nvSpPr>
          <p:cNvPr id="51" name="Google Shape;51;g1334d21d7a2_0_37"/>
          <p:cNvSpPr txBox="1"/>
          <p:nvPr>
            <p:ph idx="2" type="body"/>
          </p:nvPr>
        </p:nvSpPr>
        <p:spPr>
          <a:xfrm>
            <a:off x="6586000" y="965600"/>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52" name="Google Shape;52;g1334d21d7a2_0_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g1334d21d7a2_0_44"/>
          <p:cNvSpPr txBox="1"/>
          <p:nvPr>
            <p:ph idx="1" type="body"/>
          </p:nvPr>
        </p:nvSpPr>
        <p:spPr>
          <a:xfrm>
            <a:off x="426000" y="5644967"/>
            <a:ext cx="7998300" cy="7983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Font typeface="Roboto Slab"/>
              <a:buNone/>
              <a:defRPr>
                <a:latin typeface="Roboto Slab"/>
                <a:ea typeface="Roboto Slab"/>
                <a:cs typeface="Roboto Slab"/>
                <a:sym typeface="Roboto Slab"/>
              </a:defRPr>
            </a:lvl1pPr>
          </a:lstStyle>
          <a:p/>
        </p:txBody>
      </p:sp>
      <p:sp>
        <p:nvSpPr>
          <p:cNvPr id="55" name="Google Shape;55;g1334d21d7a2_0_4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9" name="Shape 9"/>
        <p:cNvGrpSpPr/>
        <p:nvPr/>
      </p:nvGrpSpPr>
      <p:grpSpPr>
        <a:xfrm>
          <a:off x="0" y="0"/>
          <a:ext cx="0" cy="0"/>
          <a:chOff x="0" y="0"/>
          <a:chExt cx="0" cy="0"/>
        </a:xfrm>
      </p:grpSpPr>
      <p:sp>
        <p:nvSpPr>
          <p:cNvPr id="10" name="Google Shape;10;g1334d21d7a2_0_0"/>
          <p:cNvSpPr txBox="1"/>
          <p:nvPr>
            <p:ph type="title"/>
          </p:nvPr>
        </p:nvSpPr>
        <p:spPr>
          <a:xfrm>
            <a:off x="517200" y="610700"/>
            <a:ext cx="11157600" cy="914700"/>
          </a:xfrm>
          <a:prstGeom prst="rect">
            <a:avLst/>
          </a:prstGeom>
          <a:noFill/>
          <a:ln>
            <a:noFill/>
          </a:ln>
        </p:spPr>
        <p:txBody>
          <a:bodyPr anchorCtr="0" anchor="b" bIns="121900" lIns="121900" spcFirstLastPara="1" rIns="121900" wrap="square" tIns="121900">
            <a:normAutofit/>
          </a:bodyPr>
          <a:lstStyle>
            <a:lvl1pPr lv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1pPr>
            <a:lvl2pPr lvl="1">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2pPr>
            <a:lvl3pPr lvl="2">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3pPr>
            <a:lvl4pPr lvl="3">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4pPr>
            <a:lvl5pPr lvl="4">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5pPr>
            <a:lvl6pPr lvl="5">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6pPr>
            <a:lvl7pPr lvl="6">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7pPr>
            <a:lvl8pPr lvl="7">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8pPr>
            <a:lvl9pPr lvl="8">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9pPr>
          </a:lstStyle>
          <a:p/>
        </p:txBody>
      </p:sp>
      <p:sp>
        <p:nvSpPr>
          <p:cNvPr id="11" name="Google Shape;11;g1334d21d7a2_0_0"/>
          <p:cNvSpPr txBox="1"/>
          <p:nvPr>
            <p:ph idx="1" type="body"/>
          </p:nvPr>
        </p:nvSpPr>
        <p:spPr>
          <a:xfrm>
            <a:off x="517200" y="1986432"/>
            <a:ext cx="11157600" cy="410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indent="-349250" lvl="1" marL="9144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2pPr>
            <a:lvl3pPr indent="-349250" lvl="2" marL="13716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3pPr>
            <a:lvl4pPr indent="-349250" lvl="3" marL="18288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4pPr>
            <a:lvl5pPr indent="-349250" lvl="4" marL="22860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5pPr>
            <a:lvl6pPr indent="-349250" lvl="5" marL="27432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6pPr>
            <a:lvl7pPr indent="-349250" lvl="6" marL="32004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7pPr>
            <a:lvl8pPr indent="-349250" lvl="7" marL="36576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8pPr>
            <a:lvl9pPr indent="-349250" lvl="8" marL="41148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9pPr>
          </a:lstStyle>
          <a:p/>
        </p:txBody>
      </p:sp>
      <p:sp>
        <p:nvSpPr>
          <p:cNvPr id="12" name="Google Shape;12;g1334d21d7a2_0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1"/>
                </a:solidFill>
                <a:latin typeface="Roboto"/>
                <a:ea typeface="Roboto"/>
                <a:cs typeface="Roboto"/>
                <a:sym typeface="Roboto"/>
              </a:defRPr>
            </a:lvl1pPr>
            <a:lvl2pPr lvl="1" algn="r">
              <a:buNone/>
              <a:defRPr sz="1300">
                <a:solidFill>
                  <a:schemeClr val="dk1"/>
                </a:solidFill>
                <a:latin typeface="Roboto"/>
                <a:ea typeface="Roboto"/>
                <a:cs typeface="Roboto"/>
                <a:sym typeface="Roboto"/>
              </a:defRPr>
            </a:lvl2pPr>
            <a:lvl3pPr lvl="2" algn="r">
              <a:buNone/>
              <a:defRPr sz="1300">
                <a:solidFill>
                  <a:schemeClr val="dk1"/>
                </a:solidFill>
                <a:latin typeface="Roboto"/>
                <a:ea typeface="Roboto"/>
                <a:cs typeface="Roboto"/>
                <a:sym typeface="Roboto"/>
              </a:defRPr>
            </a:lvl3pPr>
            <a:lvl4pPr lvl="3" algn="r">
              <a:buNone/>
              <a:defRPr sz="1300">
                <a:solidFill>
                  <a:schemeClr val="dk1"/>
                </a:solidFill>
                <a:latin typeface="Roboto"/>
                <a:ea typeface="Roboto"/>
                <a:cs typeface="Roboto"/>
                <a:sym typeface="Roboto"/>
              </a:defRPr>
            </a:lvl4pPr>
            <a:lvl5pPr lvl="4" algn="r">
              <a:buNone/>
              <a:defRPr sz="1300">
                <a:solidFill>
                  <a:schemeClr val="dk1"/>
                </a:solidFill>
                <a:latin typeface="Roboto"/>
                <a:ea typeface="Roboto"/>
                <a:cs typeface="Roboto"/>
                <a:sym typeface="Roboto"/>
              </a:defRPr>
            </a:lvl5pPr>
            <a:lvl6pPr lvl="5" algn="r">
              <a:buNone/>
              <a:defRPr sz="1300">
                <a:solidFill>
                  <a:schemeClr val="dk1"/>
                </a:solidFill>
                <a:latin typeface="Roboto"/>
                <a:ea typeface="Roboto"/>
                <a:cs typeface="Roboto"/>
                <a:sym typeface="Roboto"/>
              </a:defRPr>
            </a:lvl6pPr>
            <a:lvl7pPr lvl="6" algn="r">
              <a:buNone/>
              <a:defRPr sz="1300">
                <a:solidFill>
                  <a:schemeClr val="dk1"/>
                </a:solidFill>
                <a:latin typeface="Roboto"/>
                <a:ea typeface="Roboto"/>
                <a:cs typeface="Roboto"/>
                <a:sym typeface="Roboto"/>
              </a:defRPr>
            </a:lvl7pPr>
            <a:lvl8pPr lvl="7" algn="r">
              <a:buNone/>
              <a:defRPr sz="1300">
                <a:solidFill>
                  <a:schemeClr val="dk1"/>
                </a:solidFill>
                <a:latin typeface="Roboto"/>
                <a:ea typeface="Roboto"/>
                <a:cs typeface="Roboto"/>
                <a:sym typeface="Roboto"/>
              </a:defRPr>
            </a:lvl8pPr>
            <a:lvl9pPr lvl="8" algn="r">
              <a:buNone/>
              <a:defRPr sz="13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
          <p:cNvSpPr txBox="1"/>
          <p:nvPr>
            <p:ph type="ctrTitle"/>
          </p:nvPr>
        </p:nvSpPr>
        <p:spPr>
          <a:xfrm>
            <a:off x="1103250" y="1555400"/>
            <a:ext cx="10257300" cy="19431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accent1"/>
              </a:buClr>
              <a:buSzPct val="128571"/>
              <a:buFont typeface="Impact"/>
              <a:buNone/>
            </a:pPr>
            <a:r>
              <a:rPr lang="en-US" sz="5600"/>
              <a:t>ELEMENTARY, JUNIOR, AND SENIOR HIGH SCHOOL </a:t>
            </a:r>
            <a:endParaRPr sz="5600"/>
          </a:p>
          <a:p>
            <a:pPr indent="0" lvl="0" marL="0" rtl="0" algn="r">
              <a:lnSpc>
                <a:spcPct val="90000"/>
              </a:lnSpc>
              <a:spcBef>
                <a:spcPts val="0"/>
              </a:spcBef>
              <a:spcAft>
                <a:spcPts val="0"/>
              </a:spcAft>
              <a:buClr>
                <a:schemeClr val="accent1"/>
              </a:buClr>
              <a:buSzPct val="128571"/>
              <a:buFont typeface="Impact"/>
              <a:buNone/>
            </a:pPr>
            <a:r>
              <a:rPr lang="en-US" sz="5600"/>
              <a:t>JOB SKILLS WORKSHOP</a:t>
            </a:r>
            <a:endParaRPr sz="5600"/>
          </a:p>
        </p:txBody>
      </p:sp>
      <p:sp>
        <p:nvSpPr>
          <p:cNvPr id="74" name="Google Shape;74;p1"/>
          <p:cNvSpPr txBox="1"/>
          <p:nvPr>
            <p:ph idx="1" type="subTitle"/>
          </p:nvPr>
        </p:nvSpPr>
        <p:spPr>
          <a:xfrm>
            <a:off x="2240402" y="4065933"/>
            <a:ext cx="7711200" cy="1212000"/>
          </a:xfrm>
          <a:prstGeom prst="rect">
            <a:avLst/>
          </a:prstGeom>
          <a:noFill/>
          <a:ln>
            <a:noFill/>
          </a:ln>
        </p:spPr>
        <p:txBody>
          <a:bodyPr anchorCtr="0" anchor="t" bIns="45700" lIns="91425" spcFirstLastPara="1" rIns="91425" wrap="square" tIns="45700">
            <a:normAutofit fontScale="70000"/>
          </a:bodyPr>
          <a:lstStyle/>
          <a:p>
            <a:pPr indent="0" lvl="0" marL="0" rtl="0" algn="r">
              <a:lnSpc>
                <a:spcPct val="120000"/>
              </a:lnSpc>
              <a:spcBef>
                <a:spcPts val="0"/>
              </a:spcBef>
              <a:spcAft>
                <a:spcPts val="0"/>
              </a:spcAft>
              <a:buSzPct val="140000"/>
              <a:buNone/>
            </a:pPr>
            <a:r>
              <a:rPr lang="en-US"/>
              <a:t>BY MAXWELL FISHER (TOTTORI-KEN, 2018-2021) &amp; </a:t>
            </a:r>
            <a:br>
              <a:rPr lang="en-US"/>
            </a:br>
            <a:r>
              <a:rPr lang="en-US"/>
              <a:t>ANDREW WILLIAMS (SHIZUOKA-KEN, 2012-2015)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3"/>
          <p:cNvSpPr txBox="1"/>
          <p:nvPr>
            <p:ph type="title"/>
          </p:nvPr>
        </p:nvSpPr>
        <p:spPr>
          <a:xfrm>
            <a:off x="1795189" y="-3"/>
            <a:ext cx="103968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lang="en-US">
                <a:solidFill>
                  <a:schemeClr val="dk2"/>
                </a:solidFill>
              </a:rPr>
              <a:t>PRO TIP High School: Engagement</a:t>
            </a:r>
            <a:endParaRPr>
              <a:solidFill>
                <a:schemeClr val="dk2"/>
              </a:solidFill>
            </a:endParaRPr>
          </a:p>
        </p:txBody>
      </p:sp>
      <p:sp>
        <p:nvSpPr>
          <p:cNvPr id="144" name="Google Shape;144;p3"/>
          <p:cNvSpPr txBox="1"/>
          <p:nvPr>
            <p:ph idx="1" type="body"/>
          </p:nvPr>
        </p:nvSpPr>
        <p:spPr>
          <a:xfrm>
            <a:off x="450175" y="1017450"/>
            <a:ext cx="6280500" cy="4222500"/>
          </a:xfrm>
          <a:prstGeom prst="rect">
            <a:avLst/>
          </a:prstGeom>
          <a:solidFill>
            <a:schemeClr val="dk1"/>
          </a:solidFill>
          <a:ln cap="flat" cmpd="sng" w="38100">
            <a:solidFill>
              <a:schemeClr val="dk2"/>
            </a:solidFill>
            <a:prstDash val="solid"/>
            <a:round/>
            <a:headEnd len="sm" w="sm" type="none"/>
            <a:tailEnd len="sm" w="sm" type="none"/>
          </a:ln>
        </p:spPr>
        <p:txBody>
          <a:bodyPr anchorCtr="0" anchor="ctr" bIns="45700" lIns="91425" spcFirstLastPara="1" rIns="91425" wrap="square" tIns="45700">
            <a:normAutofit fontScale="85000" lnSpcReduction="10000"/>
          </a:bodyPr>
          <a:lstStyle/>
          <a:p>
            <a:pPr indent="-198119" lvl="0" marL="228600" rtl="0" algn="l">
              <a:lnSpc>
                <a:spcPct val="120000"/>
              </a:lnSpc>
              <a:spcBef>
                <a:spcPts val="0"/>
              </a:spcBef>
              <a:spcAft>
                <a:spcPts val="0"/>
              </a:spcAft>
              <a:buClr>
                <a:schemeClr val="dk2"/>
              </a:buClr>
              <a:buSzPct val="133333"/>
              <a:buChar char="●"/>
            </a:pPr>
            <a:r>
              <a:rPr lang="en-US">
                <a:solidFill>
                  <a:schemeClr val="dk2"/>
                </a:solidFill>
              </a:rPr>
              <a:t>In general, getting students to participate and speak in class is a lot harder than it is in America, so you want to find ways to </a:t>
            </a:r>
            <a:r>
              <a:rPr b="1" lang="en-US">
                <a:solidFill>
                  <a:schemeClr val="dk2"/>
                </a:solidFill>
              </a:rPr>
              <a:t>engage</a:t>
            </a:r>
            <a:r>
              <a:rPr lang="en-US">
                <a:solidFill>
                  <a:schemeClr val="dk2"/>
                </a:solidFill>
              </a:rPr>
              <a:t> your students as much as possible.</a:t>
            </a:r>
            <a:endParaRPr>
              <a:solidFill>
                <a:schemeClr val="dk2"/>
              </a:solidFill>
            </a:endParaRPr>
          </a:p>
          <a:p>
            <a:pPr indent="-180848" lvl="0" marL="228600" rtl="0" algn="l">
              <a:lnSpc>
                <a:spcPct val="120000"/>
              </a:lnSpc>
              <a:spcBef>
                <a:spcPts val="1600"/>
              </a:spcBef>
              <a:spcAft>
                <a:spcPts val="0"/>
              </a:spcAft>
              <a:buClr>
                <a:schemeClr val="dk2"/>
              </a:buClr>
              <a:buSzPct val="119999"/>
              <a:buChar char="●"/>
            </a:pPr>
            <a:r>
              <a:rPr lang="en-US">
                <a:solidFill>
                  <a:schemeClr val="dk2"/>
                </a:solidFill>
              </a:rPr>
              <a:t>For example, use a cute background like this one if you’re using slides in class!  This is so different from what students experience in a lot of their other classes that it will immediately pull them in.  They’re NOT too old for it.</a:t>
            </a:r>
            <a:endParaRPr>
              <a:solidFill>
                <a:schemeClr val="dk2"/>
              </a:solidFill>
            </a:endParaRPr>
          </a:p>
          <a:p>
            <a:pPr indent="0" lvl="0" marL="0" rtl="0" algn="l">
              <a:lnSpc>
                <a:spcPct val="120000"/>
              </a:lnSpc>
              <a:spcBef>
                <a:spcPts val="160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sp>
        <p:nvSpPr>
          <p:cNvPr id="150" name="Google Shape;150;g133e46c1ad6_1_1"/>
          <p:cNvSpPr txBox="1"/>
          <p:nvPr>
            <p:ph type="title"/>
          </p:nvPr>
        </p:nvSpPr>
        <p:spPr>
          <a:xfrm>
            <a:off x="600114" y="551572"/>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solidFill>
                  <a:schemeClr val="dk2"/>
                </a:solidFill>
              </a:rPr>
              <a:t>PRO TIP HIGH SCHOOL: REWARDS</a:t>
            </a:r>
            <a:endParaRPr>
              <a:solidFill>
                <a:schemeClr val="dk2"/>
              </a:solidFill>
            </a:endParaRPr>
          </a:p>
        </p:txBody>
      </p:sp>
      <p:sp>
        <p:nvSpPr>
          <p:cNvPr id="151" name="Google Shape;151;g133e46c1ad6_1_1"/>
          <p:cNvSpPr txBox="1"/>
          <p:nvPr>
            <p:ph idx="1" type="body"/>
          </p:nvPr>
        </p:nvSpPr>
        <p:spPr>
          <a:xfrm>
            <a:off x="928225" y="1624175"/>
            <a:ext cx="5175900" cy="4222500"/>
          </a:xfrm>
          <a:prstGeom prst="rect">
            <a:avLst/>
          </a:prstGeom>
          <a:solidFill>
            <a:schemeClr val="dk1"/>
          </a:solidFill>
          <a:ln cap="flat" cmpd="sng" w="38100">
            <a:solidFill>
              <a:schemeClr val="dk2"/>
            </a:solidFill>
            <a:prstDash val="solid"/>
            <a:round/>
            <a:headEnd len="sm" w="sm" type="none"/>
            <a:tailEnd len="sm" w="sm" type="none"/>
          </a:ln>
        </p:spPr>
        <p:txBody>
          <a:bodyPr anchorCtr="0" anchor="ctr" bIns="45700" lIns="91425" spcFirstLastPara="1" rIns="91425" wrap="square" tIns="45700">
            <a:normAutofit/>
          </a:bodyPr>
          <a:lstStyle/>
          <a:p>
            <a:pPr indent="-208280" lvl="0" marL="228600" rtl="0" algn="l">
              <a:lnSpc>
                <a:spcPct val="120000"/>
              </a:lnSpc>
              <a:spcBef>
                <a:spcPts val="0"/>
              </a:spcBef>
              <a:spcAft>
                <a:spcPts val="0"/>
              </a:spcAft>
              <a:buClr>
                <a:schemeClr val="dk2"/>
              </a:buClr>
              <a:buSzPts val="2880"/>
              <a:buChar char="●"/>
            </a:pPr>
            <a:r>
              <a:rPr lang="en-US">
                <a:solidFill>
                  <a:schemeClr val="dk2"/>
                </a:solidFill>
              </a:rPr>
              <a:t>If you can use a rewards/incentive system, it can greatly increase your students’ participation and love of your class.</a:t>
            </a:r>
            <a:endParaRPr>
              <a:solidFill>
                <a:schemeClr val="dk2"/>
              </a:solidFill>
            </a:endParaRPr>
          </a:p>
          <a:p>
            <a:pPr indent="-208280" lvl="0" marL="228600" rtl="0" algn="l">
              <a:lnSpc>
                <a:spcPct val="120000"/>
              </a:lnSpc>
              <a:spcBef>
                <a:spcPts val="1600"/>
              </a:spcBef>
              <a:spcAft>
                <a:spcPts val="0"/>
              </a:spcAft>
              <a:buClr>
                <a:schemeClr val="dk2"/>
              </a:buClr>
              <a:buSzPts val="2880"/>
              <a:buChar char="●"/>
            </a:pPr>
            <a:r>
              <a:rPr lang="en-US">
                <a:solidFill>
                  <a:schemeClr val="dk2"/>
                </a:solidFill>
              </a:rPr>
              <a:t>I used something called </a:t>
            </a:r>
            <a:r>
              <a:rPr b="1" lang="en-US">
                <a:solidFill>
                  <a:schemeClr val="dk2"/>
                </a:solidFill>
              </a:rPr>
              <a:t>Passports</a:t>
            </a:r>
            <a:r>
              <a:rPr lang="en-US">
                <a:solidFill>
                  <a:schemeClr val="dk2"/>
                </a:solidFill>
              </a:rPr>
              <a:t>.</a:t>
            </a:r>
            <a:endParaRPr>
              <a:solidFill>
                <a:schemeClr val="dk2"/>
              </a:solidFill>
            </a:endParaRPr>
          </a:p>
          <a:p>
            <a:pPr indent="-228600" lvl="0" marL="228600" rtl="0" algn="l">
              <a:lnSpc>
                <a:spcPct val="120000"/>
              </a:lnSpc>
              <a:spcBef>
                <a:spcPts val="1600"/>
              </a:spcBef>
              <a:spcAft>
                <a:spcPts val="1600"/>
              </a:spcAft>
              <a:buSzPts val="3200"/>
              <a:buChar char="●"/>
            </a:pPr>
            <a:r>
              <a:rPr lang="en-US"/>
              <a:t> </a:t>
            </a:r>
            <a:endParaRPr/>
          </a:p>
        </p:txBody>
      </p:sp>
      <p:pic>
        <p:nvPicPr>
          <p:cNvPr id="152" name="Google Shape;152;g133e46c1ad6_1_1"/>
          <p:cNvPicPr preferRelativeResize="0"/>
          <p:nvPr/>
        </p:nvPicPr>
        <p:blipFill rotWithShape="1">
          <a:blip r:embed="rId4">
            <a:alphaModFix/>
          </a:blip>
          <a:srcRect b="0" l="0" r="0" t="0"/>
          <a:stretch/>
        </p:blipFill>
        <p:spPr>
          <a:xfrm>
            <a:off x="6221175" y="1469872"/>
            <a:ext cx="3637220" cy="48496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g133e46c1ad6_1_9"/>
          <p:cNvSpPr txBox="1"/>
          <p:nvPr>
            <p:ph type="title"/>
          </p:nvPr>
        </p:nvSpPr>
        <p:spPr>
          <a:xfrm>
            <a:off x="600114" y="551572"/>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solidFill>
                  <a:schemeClr val="dk2"/>
                </a:solidFill>
              </a:rPr>
              <a:t>PRO TIP HIGH SCHOOL: REWARDS</a:t>
            </a:r>
            <a:endParaRPr>
              <a:solidFill>
                <a:schemeClr val="dk2"/>
              </a:solidFill>
            </a:endParaRPr>
          </a:p>
        </p:txBody>
      </p:sp>
      <p:sp>
        <p:nvSpPr>
          <p:cNvPr id="159" name="Google Shape;159;g133e46c1ad6_1_9"/>
          <p:cNvSpPr txBox="1"/>
          <p:nvPr>
            <p:ph idx="1" type="body"/>
          </p:nvPr>
        </p:nvSpPr>
        <p:spPr>
          <a:xfrm>
            <a:off x="928225" y="1624175"/>
            <a:ext cx="5175900" cy="4222500"/>
          </a:xfrm>
          <a:prstGeom prst="rect">
            <a:avLst/>
          </a:prstGeom>
          <a:solidFill>
            <a:schemeClr val="dk1"/>
          </a:solidFill>
          <a:ln cap="flat" cmpd="sng" w="38100">
            <a:solidFill>
              <a:schemeClr val="dk2"/>
            </a:solidFill>
            <a:prstDash val="solid"/>
            <a:round/>
            <a:headEnd len="sm" w="sm" type="none"/>
            <a:tailEnd len="sm" w="sm" type="none"/>
          </a:ln>
        </p:spPr>
        <p:txBody>
          <a:bodyPr anchorCtr="0" anchor="ctr" bIns="45700" lIns="91425" spcFirstLastPara="1" rIns="91425" wrap="square" tIns="45700">
            <a:normAutofit fontScale="92500" lnSpcReduction="20000"/>
          </a:bodyPr>
          <a:lstStyle/>
          <a:p>
            <a:pPr indent="-194563" lvl="0" marL="228600" rtl="0" algn="l">
              <a:lnSpc>
                <a:spcPct val="120000"/>
              </a:lnSpc>
              <a:spcBef>
                <a:spcPts val="0"/>
              </a:spcBef>
              <a:spcAft>
                <a:spcPts val="0"/>
              </a:spcAft>
              <a:buClr>
                <a:schemeClr val="dk2"/>
              </a:buClr>
              <a:buSzPct val="119999"/>
              <a:buChar char="●"/>
            </a:pPr>
            <a:r>
              <a:rPr lang="en-US">
                <a:solidFill>
                  <a:schemeClr val="dk2"/>
                </a:solidFill>
              </a:rPr>
              <a:t>Passports have a dual purpose of being a rewards system and also getting to know your students by being a chance to write to each other every class.  </a:t>
            </a:r>
            <a:endParaRPr>
              <a:solidFill>
                <a:schemeClr val="dk2"/>
              </a:solidFill>
            </a:endParaRPr>
          </a:p>
          <a:p>
            <a:pPr indent="-194563" lvl="0" marL="228600" rtl="0" algn="l">
              <a:lnSpc>
                <a:spcPct val="120000"/>
              </a:lnSpc>
              <a:spcBef>
                <a:spcPts val="1600"/>
              </a:spcBef>
              <a:spcAft>
                <a:spcPts val="0"/>
              </a:spcAft>
              <a:buClr>
                <a:schemeClr val="dk2"/>
              </a:buClr>
              <a:buSzPct val="119999"/>
              <a:buChar char="●"/>
            </a:pPr>
            <a:r>
              <a:rPr lang="en-US">
                <a:solidFill>
                  <a:schemeClr val="dk2"/>
                </a:solidFill>
              </a:rPr>
              <a:t>This is great for building relationships AND for designing fun lessons based on your students’ interest!</a:t>
            </a:r>
            <a:endParaRPr>
              <a:solidFill>
                <a:schemeClr val="dk2"/>
              </a:solidFill>
            </a:endParaRPr>
          </a:p>
          <a:p>
            <a:pPr indent="-213359" lvl="0" marL="228600" rtl="0" algn="l">
              <a:lnSpc>
                <a:spcPct val="120000"/>
              </a:lnSpc>
              <a:spcBef>
                <a:spcPts val="1600"/>
              </a:spcBef>
              <a:spcAft>
                <a:spcPts val="1600"/>
              </a:spcAft>
              <a:buSzPct val="133333"/>
              <a:buChar char="●"/>
            </a:pPr>
            <a:r>
              <a:rPr lang="en-US"/>
              <a:t> </a:t>
            </a:r>
            <a:endParaRPr/>
          </a:p>
        </p:txBody>
      </p:sp>
      <p:pic>
        <p:nvPicPr>
          <p:cNvPr id="160" name="Google Shape;160;g133e46c1ad6_1_9"/>
          <p:cNvPicPr preferRelativeResize="0"/>
          <p:nvPr/>
        </p:nvPicPr>
        <p:blipFill rotWithShape="1">
          <a:blip r:embed="rId4">
            <a:alphaModFix/>
          </a:blip>
          <a:srcRect b="0" l="0" r="0" t="0"/>
          <a:stretch/>
        </p:blipFill>
        <p:spPr>
          <a:xfrm>
            <a:off x="6256525" y="1855975"/>
            <a:ext cx="5175900" cy="38819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g133e46c1ad6_1_17"/>
          <p:cNvPicPr preferRelativeResize="0"/>
          <p:nvPr/>
        </p:nvPicPr>
        <p:blipFill rotWithShape="1">
          <a:blip r:embed="rId3">
            <a:alphaModFix/>
          </a:blip>
          <a:srcRect b="10869" l="17661" r="5009" t="7768"/>
          <a:stretch/>
        </p:blipFill>
        <p:spPr>
          <a:xfrm>
            <a:off x="3695575" y="763025"/>
            <a:ext cx="8108252" cy="5331949"/>
          </a:xfrm>
          <a:prstGeom prst="rect">
            <a:avLst/>
          </a:prstGeom>
          <a:noFill/>
          <a:ln>
            <a:noFill/>
          </a:ln>
        </p:spPr>
      </p:pic>
      <p:sp>
        <p:nvSpPr>
          <p:cNvPr id="167" name="Google Shape;167;g133e46c1ad6_1_17"/>
          <p:cNvSpPr txBox="1"/>
          <p:nvPr/>
        </p:nvSpPr>
        <p:spPr>
          <a:xfrm>
            <a:off x="147100" y="1562800"/>
            <a:ext cx="3364800" cy="257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Arial"/>
                <a:ea typeface="Arial"/>
                <a:cs typeface="Arial"/>
                <a:sym typeface="Arial"/>
              </a:rPr>
              <a:t>Want this? Download at:</a:t>
            </a:r>
            <a:endParaRPr b="0" i="0" sz="3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Arial"/>
                <a:ea typeface="Arial"/>
                <a:cs typeface="Arial"/>
                <a:sym typeface="Arial"/>
              </a:rPr>
              <a:t>https://tinyurl.com/5n75d9v5</a:t>
            </a:r>
            <a:endParaRPr b="0" i="0" sz="31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e6a623db9c_0_18"/>
          <p:cNvSpPr txBox="1"/>
          <p:nvPr>
            <p:ph type="title"/>
          </p:nvPr>
        </p:nvSpPr>
        <p:spPr>
          <a:xfrm>
            <a:off x="685801" y="685800"/>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Activities That Worked Well</a:t>
            </a:r>
            <a:endParaRPr/>
          </a:p>
        </p:txBody>
      </p:sp>
      <p:sp>
        <p:nvSpPr>
          <p:cNvPr id="174" name="Google Shape;174;ge6a623db9c_0_18"/>
          <p:cNvSpPr txBox="1"/>
          <p:nvPr>
            <p:ph idx="1" type="body"/>
          </p:nvPr>
        </p:nvSpPr>
        <p:spPr>
          <a:xfrm>
            <a:off x="686850" y="1493425"/>
            <a:ext cx="7575900" cy="501840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120000"/>
              </a:lnSpc>
              <a:spcBef>
                <a:spcPts val="1000"/>
              </a:spcBef>
              <a:spcAft>
                <a:spcPts val="0"/>
              </a:spcAft>
              <a:buSzPct val="93857"/>
              <a:buNone/>
            </a:pPr>
            <a:r>
              <a:rPr lang="en-US" sz="3609" u="sng"/>
              <a:t>ONE MINUTE CONVERSATION</a:t>
            </a:r>
            <a:endParaRPr sz="3609"/>
          </a:p>
          <a:p>
            <a:pPr indent="0" lvl="0" marL="0" rtl="0" algn="l">
              <a:lnSpc>
                <a:spcPct val="120000"/>
              </a:lnSpc>
              <a:spcBef>
                <a:spcPts val="1000"/>
              </a:spcBef>
              <a:spcAft>
                <a:spcPts val="0"/>
              </a:spcAft>
              <a:buSzPct val="141176"/>
              <a:buNone/>
            </a:pPr>
            <a:r>
              <a:rPr lang="en-US"/>
              <a:t>Students are generally afraid to make mistakes, and hesitate to speak as a result.</a:t>
            </a:r>
            <a:endParaRPr/>
          </a:p>
          <a:p>
            <a:pPr indent="0" lvl="0" marL="0" rtl="0" algn="l">
              <a:lnSpc>
                <a:spcPct val="120000"/>
              </a:lnSpc>
              <a:spcBef>
                <a:spcPts val="1000"/>
              </a:spcBef>
              <a:spcAft>
                <a:spcPts val="0"/>
              </a:spcAft>
              <a:buSzPct val="141176"/>
              <a:buNone/>
            </a:pPr>
            <a:r>
              <a:rPr lang="en-US"/>
              <a:t>To get them talking, try using a simple question like:</a:t>
            </a:r>
            <a:endParaRPr/>
          </a:p>
          <a:p>
            <a:pPr indent="-384047" lvl="1" marL="914400" rtl="0" algn="l">
              <a:lnSpc>
                <a:spcPct val="120000"/>
              </a:lnSpc>
              <a:spcBef>
                <a:spcPts val="0"/>
              </a:spcBef>
              <a:spcAft>
                <a:spcPts val="0"/>
              </a:spcAft>
              <a:buSzPct val="151578"/>
              <a:buChar char="○"/>
            </a:pPr>
            <a:r>
              <a:rPr lang="en-US"/>
              <a:t>What color do you like?</a:t>
            </a:r>
            <a:endParaRPr/>
          </a:p>
          <a:p>
            <a:pPr indent="-384047" lvl="1" marL="914400" rtl="0" algn="l">
              <a:lnSpc>
                <a:spcPct val="120000"/>
              </a:lnSpc>
              <a:spcBef>
                <a:spcPts val="0"/>
              </a:spcBef>
              <a:spcAft>
                <a:spcPts val="0"/>
              </a:spcAft>
              <a:buSzPct val="151578"/>
              <a:buChar char="○"/>
            </a:pPr>
            <a:r>
              <a:rPr lang="en-US"/>
              <a:t>What did you do on saturday?</a:t>
            </a:r>
            <a:endParaRPr/>
          </a:p>
          <a:p>
            <a:pPr indent="-384047" lvl="1" marL="914400" rtl="0" algn="l">
              <a:lnSpc>
                <a:spcPct val="120000"/>
              </a:lnSpc>
              <a:spcBef>
                <a:spcPts val="0"/>
              </a:spcBef>
              <a:spcAft>
                <a:spcPts val="0"/>
              </a:spcAft>
              <a:buSzPct val="151578"/>
              <a:buChar char="○"/>
            </a:pPr>
            <a:r>
              <a:rPr lang="en-US"/>
              <a:t>If you had 1 million yen, what would you buy?</a:t>
            </a:r>
            <a:endParaRPr/>
          </a:p>
          <a:p>
            <a:pPr indent="-384048" lvl="0" marL="457200" rtl="0" algn="l">
              <a:lnSpc>
                <a:spcPct val="120000"/>
              </a:lnSpc>
              <a:spcBef>
                <a:spcPts val="0"/>
              </a:spcBef>
              <a:spcAft>
                <a:spcPts val="0"/>
              </a:spcAft>
              <a:buSzPct val="119999"/>
              <a:buChar char="●"/>
            </a:pPr>
            <a:r>
              <a:rPr lang="en-US"/>
              <a:t>Demonstrate with your JTE.  </a:t>
            </a:r>
            <a:endParaRPr/>
          </a:p>
          <a:p>
            <a:pPr indent="-384049" lvl="0" marL="457200" rtl="0" algn="l">
              <a:lnSpc>
                <a:spcPct val="120000"/>
              </a:lnSpc>
              <a:spcBef>
                <a:spcPts val="0"/>
              </a:spcBef>
              <a:spcAft>
                <a:spcPts val="0"/>
              </a:spcAft>
              <a:buSzPct val="119999"/>
              <a:buChar char="●"/>
            </a:pPr>
            <a:r>
              <a:rPr lang="en-US"/>
              <a:t>Make it a game: how many words can you say in one minute?  keep track over time and student’s confidence will grow as they see their improvement!</a:t>
            </a:r>
            <a:endParaRPr/>
          </a:p>
          <a:p>
            <a:pPr indent="0" lvl="0" marL="0" rtl="0" algn="l">
              <a:lnSpc>
                <a:spcPct val="120000"/>
              </a:lnSpc>
              <a:spcBef>
                <a:spcPts val="1000"/>
              </a:spcBef>
              <a:spcAft>
                <a:spcPts val="0"/>
              </a:spcAft>
              <a:buSzPct val="141176"/>
              <a:buNone/>
            </a:pPr>
            <a:r>
              <a:t/>
            </a:r>
            <a:endParaRPr/>
          </a:p>
        </p:txBody>
      </p:sp>
      <p:pic>
        <p:nvPicPr>
          <p:cNvPr id="175" name="Google Shape;175;ge6a623db9c_0_18"/>
          <p:cNvPicPr preferRelativeResize="0"/>
          <p:nvPr/>
        </p:nvPicPr>
        <p:blipFill rotWithShape="1">
          <a:blip r:embed="rId3">
            <a:alphaModFix/>
          </a:blip>
          <a:srcRect b="0" l="0" r="0" t="0"/>
          <a:stretch/>
        </p:blipFill>
        <p:spPr>
          <a:xfrm>
            <a:off x="8164100" y="3098925"/>
            <a:ext cx="3905250" cy="3619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b858b5f72e_0_16"/>
          <p:cNvSpPr txBox="1"/>
          <p:nvPr>
            <p:ph type="title"/>
          </p:nvPr>
        </p:nvSpPr>
        <p:spPr>
          <a:xfrm>
            <a:off x="685801" y="685800"/>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ACTIVITIES THAT WORKED WELL</a:t>
            </a:r>
            <a:endParaRPr/>
          </a:p>
        </p:txBody>
      </p:sp>
      <p:sp>
        <p:nvSpPr>
          <p:cNvPr id="182" name="Google Shape;182;gb858b5f72e_0_16"/>
          <p:cNvSpPr txBox="1"/>
          <p:nvPr>
            <p:ph idx="1" type="body"/>
          </p:nvPr>
        </p:nvSpPr>
        <p:spPr>
          <a:xfrm>
            <a:off x="685800" y="2063400"/>
            <a:ext cx="5614800" cy="42000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120000"/>
              </a:lnSpc>
              <a:spcBef>
                <a:spcPts val="1000"/>
              </a:spcBef>
              <a:spcAft>
                <a:spcPts val="0"/>
              </a:spcAft>
              <a:buSzPts val="3388"/>
              <a:buNone/>
            </a:pPr>
            <a:r>
              <a:rPr lang="en-US" sz="3811"/>
              <a:t>Kahoot or Blooket</a:t>
            </a:r>
            <a:endParaRPr sz="3811"/>
          </a:p>
          <a:p>
            <a:pPr indent="-411489" lvl="0" marL="457200" rtl="0" algn="l">
              <a:lnSpc>
                <a:spcPct val="120000"/>
              </a:lnSpc>
              <a:spcBef>
                <a:spcPts val="1000"/>
              </a:spcBef>
              <a:spcAft>
                <a:spcPts val="0"/>
              </a:spcAft>
              <a:buSzPts val="2879"/>
              <a:buChar char="●"/>
            </a:pPr>
            <a:r>
              <a:rPr b="1" lang="en-US" sz="3458">
                <a:solidFill>
                  <a:srgbClr val="FF0000"/>
                </a:solidFill>
              </a:rPr>
              <a:t>(!)</a:t>
            </a:r>
            <a:r>
              <a:rPr lang="en-US"/>
              <a:t> Only available if students have their own devices</a:t>
            </a:r>
            <a:endParaRPr/>
          </a:p>
          <a:p>
            <a:pPr indent="-411479" lvl="0" marL="457200" rtl="0" algn="l">
              <a:lnSpc>
                <a:spcPct val="120000"/>
              </a:lnSpc>
              <a:spcBef>
                <a:spcPts val="0"/>
              </a:spcBef>
              <a:spcAft>
                <a:spcPts val="0"/>
              </a:spcAft>
              <a:buSzPts val="2880"/>
              <a:buChar char="●"/>
            </a:pPr>
            <a:r>
              <a:rPr lang="en-US"/>
              <a:t>Application to make quiz games</a:t>
            </a:r>
            <a:endParaRPr/>
          </a:p>
          <a:p>
            <a:pPr indent="-411479" lvl="0" marL="457200" rtl="0" algn="l">
              <a:lnSpc>
                <a:spcPct val="120000"/>
              </a:lnSpc>
              <a:spcBef>
                <a:spcPts val="0"/>
              </a:spcBef>
              <a:spcAft>
                <a:spcPts val="0"/>
              </a:spcAft>
              <a:buSzPts val="2880"/>
              <a:buChar char="●"/>
            </a:pPr>
            <a:r>
              <a:rPr lang="en-US"/>
              <a:t>Easy to use, fun for students, and provides feedback based on student responses</a:t>
            </a:r>
            <a:endParaRPr/>
          </a:p>
          <a:p>
            <a:pPr indent="0" lvl="0" marL="0" rtl="0" algn="l">
              <a:lnSpc>
                <a:spcPct val="120000"/>
              </a:lnSpc>
              <a:spcBef>
                <a:spcPts val="1000"/>
              </a:spcBef>
              <a:spcAft>
                <a:spcPts val="0"/>
              </a:spcAft>
              <a:buSzPts val="3388"/>
              <a:buNone/>
            </a:pPr>
            <a:r>
              <a:t/>
            </a:r>
            <a:endParaRPr/>
          </a:p>
        </p:txBody>
      </p:sp>
      <p:pic>
        <p:nvPicPr>
          <p:cNvPr id="183" name="Google Shape;183;gb858b5f72e_0_16"/>
          <p:cNvPicPr preferRelativeResize="0"/>
          <p:nvPr/>
        </p:nvPicPr>
        <p:blipFill rotWithShape="1">
          <a:blip r:embed="rId3">
            <a:alphaModFix/>
          </a:blip>
          <a:srcRect b="0" l="0" r="0" t="0"/>
          <a:stretch/>
        </p:blipFill>
        <p:spPr>
          <a:xfrm>
            <a:off x="6542075" y="2677362"/>
            <a:ext cx="5283676" cy="2972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6"/>
          <p:cNvSpPr txBox="1"/>
          <p:nvPr>
            <p:ph type="title"/>
          </p:nvPr>
        </p:nvSpPr>
        <p:spPr>
          <a:xfrm>
            <a:off x="775751" y="176125"/>
            <a:ext cx="115083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lang="en-US"/>
              <a:t>ACTIVITIES THAT WORKED WELL</a:t>
            </a:r>
            <a:endParaRPr/>
          </a:p>
        </p:txBody>
      </p:sp>
      <p:sp>
        <p:nvSpPr>
          <p:cNvPr id="190" name="Google Shape;190;p6"/>
          <p:cNvSpPr txBox="1"/>
          <p:nvPr>
            <p:ph idx="1" type="body"/>
          </p:nvPr>
        </p:nvSpPr>
        <p:spPr>
          <a:xfrm>
            <a:off x="6356100" y="1332098"/>
            <a:ext cx="4860600" cy="4699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20000"/>
              </a:lnSpc>
              <a:spcBef>
                <a:spcPts val="0"/>
              </a:spcBef>
              <a:spcAft>
                <a:spcPts val="0"/>
              </a:spcAft>
              <a:buSzPct val="129729"/>
              <a:buNone/>
            </a:pPr>
            <a:r>
              <a:rPr b="1" lang="en-US"/>
              <a:t>Modify the Textbook Lessons with Games </a:t>
            </a:r>
            <a:endParaRPr b="1"/>
          </a:p>
          <a:p>
            <a:pPr indent="-397764" lvl="0" marL="457200" rtl="0" algn="l">
              <a:lnSpc>
                <a:spcPct val="120000"/>
              </a:lnSpc>
              <a:spcBef>
                <a:spcPts val="1600"/>
              </a:spcBef>
              <a:spcAft>
                <a:spcPts val="0"/>
              </a:spcAft>
              <a:buSzPct val="119999"/>
              <a:buChar char="●"/>
            </a:pPr>
            <a:r>
              <a:rPr lang="en-US"/>
              <a:t>Find as many creative ways as possible to add games to lessons if your situation allows it.  You will find that many Japanese English textbooks tend to be very dry.  If you can pick one main point of a lesson and create a game around it, the students will enjoy it and so will you!</a:t>
            </a:r>
            <a:endParaRPr/>
          </a:p>
        </p:txBody>
      </p:sp>
      <p:pic>
        <p:nvPicPr>
          <p:cNvPr id="191" name="Google Shape;191;p6"/>
          <p:cNvPicPr preferRelativeResize="0"/>
          <p:nvPr/>
        </p:nvPicPr>
        <p:blipFill rotWithShape="1">
          <a:blip r:embed="rId3">
            <a:alphaModFix/>
          </a:blip>
          <a:srcRect b="0" l="0" r="0" t="0"/>
          <a:stretch/>
        </p:blipFill>
        <p:spPr>
          <a:xfrm>
            <a:off x="1004263" y="1332094"/>
            <a:ext cx="5156693" cy="37847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133e46c1ad6_1_24"/>
          <p:cNvSpPr txBox="1"/>
          <p:nvPr>
            <p:ph type="title"/>
          </p:nvPr>
        </p:nvSpPr>
        <p:spPr>
          <a:xfrm>
            <a:off x="775751" y="176125"/>
            <a:ext cx="115083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lang="en-US"/>
              <a:t>ACTIVITIES THAT WORKED WELL</a:t>
            </a:r>
            <a:endParaRPr/>
          </a:p>
        </p:txBody>
      </p:sp>
      <p:sp>
        <p:nvSpPr>
          <p:cNvPr id="198" name="Google Shape;198;g133e46c1ad6_1_24"/>
          <p:cNvSpPr txBox="1"/>
          <p:nvPr>
            <p:ph idx="1" type="body"/>
          </p:nvPr>
        </p:nvSpPr>
        <p:spPr>
          <a:xfrm>
            <a:off x="1323800" y="1016850"/>
            <a:ext cx="10242300" cy="5565300"/>
          </a:xfrm>
          <a:prstGeom prst="rect">
            <a:avLst/>
          </a:prstGeom>
          <a:noFill/>
          <a:ln>
            <a:noFill/>
          </a:ln>
        </p:spPr>
        <p:txBody>
          <a:bodyPr anchorCtr="0" anchor="ctr" bIns="45700" lIns="91425" spcFirstLastPara="1" rIns="91425" wrap="square" tIns="45700">
            <a:normAutofit/>
          </a:bodyPr>
          <a:lstStyle/>
          <a:p>
            <a:pPr indent="-228600" lvl="0" marL="228600" rtl="0" algn="l">
              <a:lnSpc>
                <a:spcPct val="120000"/>
              </a:lnSpc>
              <a:spcBef>
                <a:spcPts val="0"/>
              </a:spcBef>
              <a:spcAft>
                <a:spcPts val="0"/>
              </a:spcAft>
              <a:buSzPts val="3200"/>
              <a:buChar char="●"/>
            </a:pPr>
            <a:r>
              <a:rPr lang="en-US"/>
              <a:t>Music Videos as a Daily Warm-Up!</a:t>
            </a:r>
            <a:endParaRPr/>
          </a:p>
          <a:p>
            <a:pPr indent="-208280" lvl="0" marL="228600" rtl="0" algn="l">
              <a:lnSpc>
                <a:spcPct val="120000"/>
              </a:lnSpc>
              <a:spcBef>
                <a:spcPts val="1600"/>
              </a:spcBef>
              <a:spcAft>
                <a:spcPts val="0"/>
              </a:spcAft>
              <a:buSzPts val="2880"/>
              <a:buChar char="●"/>
            </a:pPr>
            <a:r>
              <a:rPr lang="en-US"/>
              <a:t>Find English-speaking artists your students like, and you can do countless activities.  For example:</a:t>
            </a:r>
            <a:endParaRPr/>
          </a:p>
          <a:p>
            <a:pPr indent="-411480" lvl="1" marL="914400" rtl="0" algn="l">
              <a:lnSpc>
                <a:spcPct val="120000"/>
              </a:lnSpc>
              <a:spcBef>
                <a:spcPts val="1600"/>
              </a:spcBef>
              <a:spcAft>
                <a:spcPts val="0"/>
              </a:spcAft>
              <a:buSzPts val="2880"/>
              <a:buChar char="○"/>
            </a:pPr>
            <a:r>
              <a:rPr lang="en-US"/>
              <a:t>Show a lyric video and have students count how many times a specific word appears. (You can even differentiate this by using words that come up more or less frequently and allowing students to choose based on their level.)</a:t>
            </a:r>
            <a:endParaRPr/>
          </a:p>
          <a:p>
            <a:pPr indent="-411480" lvl="1" marL="914400" rtl="0" algn="l">
              <a:lnSpc>
                <a:spcPct val="120000"/>
              </a:lnSpc>
              <a:spcBef>
                <a:spcPts val="1600"/>
              </a:spcBef>
              <a:spcAft>
                <a:spcPts val="0"/>
              </a:spcAft>
              <a:buSzPts val="2880"/>
              <a:buChar char="○"/>
            </a:pPr>
            <a:r>
              <a:rPr lang="en-US"/>
              <a:t>Cut out song lyrics in strips and have students listen to the song and put them in order.</a:t>
            </a:r>
            <a:endParaRPr/>
          </a:p>
          <a:p>
            <a:pPr indent="-411480" lvl="1" marL="914400" rtl="0" algn="l">
              <a:lnSpc>
                <a:spcPct val="120000"/>
              </a:lnSpc>
              <a:spcBef>
                <a:spcPts val="1600"/>
              </a:spcBef>
              <a:spcAft>
                <a:spcPts val="1600"/>
              </a:spcAft>
              <a:buSzPts val="2880"/>
              <a:buChar char="○"/>
            </a:pPr>
            <a:r>
              <a:rPr lang="en-US"/>
              <a:t>Have them fill in the blank with lyrics.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7"/>
          <p:cNvSpPr txBox="1"/>
          <p:nvPr>
            <p:ph idx="1" type="body"/>
          </p:nvPr>
        </p:nvSpPr>
        <p:spPr>
          <a:xfrm>
            <a:off x="439175" y="348150"/>
            <a:ext cx="7131600" cy="5737500"/>
          </a:xfrm>
          <a:prstGeom prst="rect">
            <a:avLst/>
          </a:prstGeom>
          <a:noFill/>
          <a:ln>
            <a:noFill/>
          </a:ln>
        </p:spPr>
        <p:txBody>
          <a:bodyPr anchorCtr="0" anchor="ctr" bIns="45700" lIns="91425" spcFirstLastPara="1" rIns="91425" wrap="square" tIns="45700">
            <a:normAutofit/>
          </a:bodyPr>
          <a:lstStyle/>
          <a:p>
            <a:pPr indent="0" lvl="0" marL="0" rtl="0" algn="l">
              <a:lnSpc>
                <a:spcPct val="120000"/>
              </a:lnSpc>
              <a:spcBef>
                <a:spcPts val="0"/>
              </a:spcBef>
              <a:spcAft>
                <a:spcPts val="0"/>
              </a:spcAft>
              <a:buSzPts val="2880"/>
              <a:buNone/>
            </a:pPr>
            <a:r>
              <a:rPr b="1" lang="en-US"/>
              <a:t>Share Your Culture!</a:t>
            </a:r>
            <a:endParaRPr b="1"/>
          </a:p>
          <a:p>
            <a:pPr indent="-411480" lvl="0" marL="457200" rtl="0" algn="l">
              <a:lnSpc>
                <a:spcPct val="120000"/>
              </a:lnSpc>
              <a:spcBef>
                <a:spcPts val="1600"/>
              </a:spcBef>
              <a:spcAft>
                <a:spcPts val="0"/>
              </a:spcAft>
              <a:buSzPts val="2880"/>
              <a:buChar char="●"/>
            </a:pPr>
            <a:r>
              <a:rPr lang="en-US"/>
              <a:t>Your role is cultural ambassador as well as ALT, so incorporating your culture into lessons is a great idea.</a:t>
            </a:r>
            <a:endParaRPr/>
          </a:p>
          <a:p>
            <a:pPr indent="-411480" lvl="0" marL="457200" rtl="0" algn="l">
              <a:lnSpc>
                <a:spcPct val="120000"/>
              </a:lnSpc>
              <a:spcBef>
                <a:spcPts val="0"/>
              </a:spcBef>
              <a:spcAft>
                <a:spcPts val="0"/>
              </a:spcAft>
              <a:buSzPts val="2880"/>
              <a:buChar char="●"/>
            </a:pPr>
            <a:r>
              <a:rPr lang="en-US"/>
              <a:t>When possible, you can teach about holidays or traditions you celebrate, and if you can do hands-on activities like dying Easter Eggs or things like that, they’ll be even more engaged and interested!</a:t>
            </a:r>
            <a:endParaRPr/>
          </a:p>
        </p:txBody>
      </p:sp>
      <p:pic>
        <p:nvPicPr>
          <p:cNvPr id="205" name="Google Shape;205;p7"/>
          <p:cNvPicPr preferRelativeResize="0"/>
          <p:nvPr/>
        </p:nvPicPr>
        <p:blipFill rotWithShape="1">
          <a:blip r:embed="rId3">
            <a:alphaModFix/>
          </a:blip>
          <a:srcRect b="0" l="0" r="0" t="0"/>
          <a:stretch/>
        </p:blipFill>
        <p:spPr>
          <a:xfrm>
            <a:off x="7902175" y="3398026"/>
            <a:ext cx="3985025" cy="3259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8"/>
          <p:cNvSpPr txBox="1"/>
          <p:nvPr>
            <p:ph type="title"/>
          </p:nvPr>
        </p:nvSpPr>
        <p:spPr>
          <a:xfrm>
            <a:off x="685801" y="176625"/>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QUESTIONS, COMMENTS, CONCERNS?</a:t>
            </a:r>
            <a:endParaRPr/>
          </a:p>
        </p:txBody>
      </p:sp>
      <p:sp>
        <p:nvSpPr>
          <p:cNvPr id="211" name="Google Shape;211;p8"/>
          <p:cNvSpPr txBox="1"/>
          <p:nvPr>
            <p:ph idx="1" type="body"/>
          </p:nvPr>
        </p:nvSpPr>
        <p:spPr>
          <a:xfrm>
            <a:off x="685801" y="1192150"/>
            <a:ext cx="6521400" cy="3484800"/>
          </a:xfrm>
          <a:prstGeom prst="rect">
            <a:avLst/>
          </a:prstGeom>
          <a:noFill/>
          <a:ln>
            <a:noFill/>
          </a:ln>
        </p:spPr>
        <p:txBody>
          <a:bodyPr anchorCtr="0" anchor="ctr" bIns="45700" lIns="91425" spcFirstLastPara="1" rIns="91425" wrap="square" tIns="45700">
            <a:normAutofit/>
          </a:bodyPr>
          <a:lstStyle/>
          <a:p>
            <a:pPr indent="-228600" lvl="0" marL="228600" rtl="0" algn="l">
              <a:lnSpc>
                <a:spcPct val="120000"/>
              </a:lnSpc>
              <a:spcBef>
                <a:spcPts val="1000"/>
              </a:spcBef>
              <a:spcAft>
                <a:spcPts val="0"/>
              </a:spcAft>
              <a:buSzPts val="3200"/>
              <a:buChar char="●"/>
            </a:pPr>
            <a:r>
              <a:rPr lang="en-US"/>
              <a:t>Maxwell: mpfisher21@gmail.com</a:t>
            </a:r>
            <a:endParaRPr/>
          </a:p>
          <a:p>
            <a:pPr indent="-208280" lvl="0" marL="228600" rtl="0" algn="l">
              <a:lnSpc>
                <a:spcPct val="120000"/>
              </a:lnSpc>
              <a:spcBef>
                <a:spcPts val="1600"/>
              </a:spcBef>
              <a:spcAft>
                <a:spcPts val="1600"/>
              </a:spcAft>
              <a:buSzPts val="2880"/>
              <a:buChar char="●"/>
            </a:pPr>
            <a:r>
              <a:rPr lang="en-US"/>
              <a:t>Andrew: andrew.williams0421@gmail.com</a:t>
            </a:r>
            <a:endParaRPr/>
          </a:p>
        </p:txBody>
      </p:sp>
      <p:pic>
        <p:nvPicPr>
          <p:cNvPr id="212" name="Google Shape;212;p8"/>
          <p:cNvPicPr preferRelativeResize="0"/>
          <p:nvPr/>
        </p:nvPicPr>
        <p:blipFill rotWithShape="1">
          <a:blip r:embed="rId3">
            <a:alphaModFix/>
          </a:blip>
          <a:srcRect b="0" l="0" r="0" t="0"/>
          <a:stretch/>
        </p:blipFill>
        <p:spPr>
          <a:xfrm>
            <a:off x="7207201" y="3030275"/>
            <a:ext cx="4679999" cy="34070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e69e5f3f60_0_60"/>
          <p:cNvSpPr txBox="1"/>
          <p:nvPr>
            <p:ph type="title"/>
          </p:nvPr>
        </p:nvSpPr>
        <p:spPr>
          <a:xfrm>
            <a:off x="685801" y="685800"/>
            <a:ext cx="10396800" cy="115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50000"/>
              <a:buNone/>
            </a:pPr>
            <a:r>
              <a:rPr lang="en-US"/>
              <a:t>Overview And First Week </a:t>
            </a:r>
            <a:endParaRPr/>
          </a:p>
          <a:p>
            <a:pPr indent="0" lvl="0" marL="0" rtl="0" algn="ctr">
              <a:lnSpc>
                <a:spcPct val="90000"/>
              </a:lnSpc>
              <a:spcBef>
                <a:spcPts val="0"/>
              </a:spcBef>
              <a:spcAft>
                <a:spcPts val="0"/>
              </a:spcAft>
              <a:buSzPct val="50000"/>
              <a:buNone/>
            </a:pPr>
            <a:r>
              <a:rPr lang="en-US"/>
              <a:t>(Elementary School) </a:t>
            </a:r>
            <a:endParaRPr/>
          </a:p>
          <a:p>
            <a:pPr indent="0" lvl="0" marL="0" rtl="0" algn="l">
              <a:lnSpc>
                <a:spcPct val="90000"/>
              </a:lnSpc>
              <a:spcBef>
                <a:spcPts val="0"/>
              </a:spcBef>
              <a:spcAft>
                <a:spcPts val="0"/>
              </a:spcAft>
              <a:buSzPct val="50000"/>
              <a:buNone/>
            </a:pPr>
            <a:r>
              <a:t/>
            </a:r>
            <a:endParaRPr/>
          </a:p>
        </p:txBody>
      </p:sp>
      <p:sp>
        <p:nvSpPr>
          <p:cNvPr id="81" name="Google Shape;81;ge69e5f3f60_0_60"/>
          <p:cNvSpPr txBox="1"/>
          <p:nvPr>
            <p:ph idx="1" type="body"/>
          </p:nvPr>
        </p:nvSpPr>
        <p:spPr>
          <a:xfrm>
            <a:off x="202575" y="1837800"/>
            <a:ext cx="8142300" cy="4741500"/>
          </a:xfrm>
          <a:prstGeom prst="rect">
            <a:avLst/>
          </a:prstGeom>
          <a:noFill/>
          <a:ln>
            <a:noFill/>
          </a:ln>
        </p:spPr>
        <p:txBody>
          <a:bodyPr anchorCtr="0" anchor="ctr" bIns="45700" lIns="91425" spcFirstLastPara="1" rIns="91425" wrap="square" tIns="45700">
            <a:normAutofit/>
          </a:bodyPr>
          <a:lstStyle/>
          <a:p>
            <a:pPr indent="-411480" lvl="0" marL="457200" rtl="0" algn="l">
              <a:lnSpc>
                <a:spcPct val="120000"/>
              </a:lnSpc>
              <a:spcBef>
                <a:spcPts val="1000"/>
              </a:spcBef>
              <a:spcAft>
                <a:spcPts val="0"/>
              </a:spcAft>
              <a:buSzPts val="2880"/>
              <a:buChar char="●"/>
            </a:pPr>
            <a:r>
              <a:rPr lang="en-US"/>
              <a:t>If you are a full time elementary school ALT</a:t>
            </a:r>
            <a:endParaRPr/>
          </a:p>
          <a:p>
            <a:pPr indent="-411480" lvl="1" marL="914400" rtl="0" algn="l">
              <a:lnSpc>
                <a:spcPct val="120000"/>
              </a:lnSpc>
              <a:spcBef>
                <a:spcPts val="0"/>
              </a:spcBef>
              <a:spcAft>
                <a:spcPts val="0"/>
              </a:spcAft>
              <a:buSzPts val="2880"/>
              <a:buChar char="○"/>
            </a:pPr>
            <a:r>
              <a:rPr lang="en-US"/>
              <a:t>Get to know your surroundings; find your desk, school tour, etc</a:t>
            </a:r>
            <a:endParaRPr/>
          </a:p>
          <a:p>
            <a:pPr indent="-411480" lvl="1" marL="914400" rtl="0" algn="l">
              <a:lnSpc>
                <a:spcPct val="120000"/>
              </a:lnSpc>
              <a:spcBef>
                <a:spcPts val="0"/>
              </a:spcBef>
              <a:spcAft>
                <a:spcPts val="0"/>
              </a:spcAft>
              <a:buSzPts val="2880"/>
              <a:buChar char="○"/>
            </a:pPr>
            <a:r>
              <a:rPr lang="en-US"/>
              <a:t>Very short introduction (simple for the kids)</a:t>
            </a:r>
            <a:endParaRPr/>
          </a:p>
          <a:p>
            <a:pPr indent="-411480" lvl="1" marL="914400" rtl="0" algn="l">
              <a:lnSpc>
                <a:spcPct val="120000"/>
              </a:lnSpc>
              <a:spcBef>
                <a:spcPts val="0"/>
              </a:spcBef>
              <a:spcAft>
                <a:spcPts val="0"/>
              </a:spcAft>
              <a:buSzPts val="2880"/>
              <a:buChar char="○"/>
            </a:pPr>
            <a:r>
              <a:rPr lang="en-US"/>
              <a:t>Introduction lesson and short interview</a:t>
            </a:r>
            <a:endParaRPr/>
          </a:p>
          <a:p>
            <a:pPr indent="-411480" lvl="0" marL="457200" rtl="0" algn="l">
              <a:lnSpc>
                <a:spcPct val="120000"/>
              </a:lnSpc>
              <a:spcBef>
                <a:spcPts val="0"/>
              </a:spcBef>
              <a:spcAft>
                <a:spcPts val="0"/>
              </a:spcAft>
              <a:buSzPts val="2880"/>
              <a:buChar char="●"/>
            </a:pPr>
            <a:r>
              <a:rPr lang="en-US"/>
              <a:t>If working from a base school (JHS)</a:t>
            </a:r>
            <a:endParaRPr/>
          </a:p>
          <a:p>
            <a:pPr indent="-411480" lvl="1" marL="914400" rtl="0" algn="l">
              <a:lnSpc>
                <a:spcPct val="120000"/>
              </a:lnSpc>
              <a:spcBef>
                <a:spcPts val="0"/>
              </a:spcBef>
              <a:spcAft>
                <a:spcPts val="0"/>
              </a:spcAft>
              <a:buSzPts val="2880"/>
              <a:buChar char="○"/>
            </a:pPr>
            <a:r>
              <a:rPr lang="en-US"/>
              <a:t>Take a brief tour of all of your schools</a:t>
            </a:r>
            <a:endParaRPr/>
          </a:p>
          <a:p>
            <a:pPr indent="-411480" lvl="1" marL="914400" rtl="0" algn="l">
              <a:lnSpc>
                <a:spcPct val="120000"/>
              </a:lnSpc>
              <a:spcBef>
                <a:spcPts val="0"/>
              </a:spcBef>
              <a:spcAft>
                <a:spcPts val="0"/>
              </a:spcAft>
              <a:buSzPts val="2880"/>
              <a:buChar char="○"/>
            </a:pPr>
            <a:r>
              <a:rPr lang="en-US"/>
              <a:t>Give brief self introductions to staff</a:t>
            </a:r>
            <a:endParaRPr/>
          </a:p>
          <a:p>
            <a:pPr indent="-411480" lvl="1" marL="914400" rtl="0" algn="l">
              <a:lnSpc>
                <a:spcPct val="120000"/>
              </a:lnSpc>
              <a:spcBef>
                <a:spcPts val="0"/>
              </a:spcBef>
              <a:spcAft>
                <a:spcPts val="0"/>
              </a:spcAft>
              <a:buSzPts val="2880"/>
              <a:buChar char="○"/>
            </a:pPr>
            <a:r>
              <a:rPr lang="en-US"/>
              <a:t>Prepare a self introduction lesson (available tech wildly varies by school)</a:t>
            </a:r>
            <a:endParaRPr/>
          </a:p>
        </p:txBody>
      </p:sp>
      <p:pic>
        <p:nvPicPr>
          <p:cNvPr id="82" name="Google Shape;82;ge69e5f3f60_0_60"/>
          <p:cNvPicPr preferRelativeResize="0"/>
          <p:nvPr/>
        </p:nvPicPr>
        <p:blipFill rotWithShape="1">
          <a:blip r:embed="rId3">
            <a:alphaModFix/>
          </a:blip>
          <a:srcRect b="0" l="0" r="0" t="0"/>
          <a:stretch/>
        </p:blipFill>
        <p:spPr>
          <a:xfrm>
            <a:off x="7854075" y="2219300"/>
            <a:ext cx="4031050" cy="3678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e69e5f3f60_0_66"/>
          <p:cNvSpPr txBox="1"/>
          <p:nvPr>
            <p:ph type="title"/>
          </p:nvPr>
        </p:nvSpPr>
        <p:spPr>
          <a:xfrm>
            <a:off x="-380999" y="381000"/>
            <a:ext cx="10396800" cy="115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50000"/>
              <a:buNone/>
            </a:pPr>
            <a:r>
              <a:rPr lang="en-US"/>
              <a:t>Overview And First Week </a:t>
            </a:r>
            <a:endParaRPr/>
          </a:p>
          <a:p>
            <a:pPr indent="0" lvl="0" marL="0" rtl="0" algn="ctr">
              <a:lnSpc>
                <a:spcPct val="90000"/>
              </a:lnSpc>
              <a:spcBef>
                <a:spcPts val="0"/>
              </a:spcBef>
              <a:spcAft>
                <a:spcPts val="0"/>
              </a:spcAft>
              <a:buSzPct val="50000"/>
              <a:buNone/>
            </a:pPr>
            <a:r>
              <a:rPr lang="en-US"/>
              <a:t> (Junior High School)</a:t>
            </a:r>
            <a:endParaRPr/>
          </a:p>
        </p:txBody>
      </p:sp>
      <p:sp>
        <p:nvSpPr>
          <p:cNvPr id="89" name="Google Shape;89;ge69e5f3f60_0_66"/>
          <p:cNvSpPr txBox="1"/>
          <p:nvPr>
            <p:ph idx="1" type="body"/>
          </p:nvPr>
        </p:nvSpPr>
        <p:spPr>
          <a:xfrm>
            <a:off x="533400" y="1741450"/>
            <a:ext cx="8030700" cy="4887900"/>
          </a:xfrm>
          <a:prstGeom prst="rect">
            <a:avLst/>
          </a:prstGeom>
          <a:noFill/>
          <a:ln>
            <a:noFill/>
          </a:ln>
        </p:spPr>
        <p:txBody>
          <a:bodyPr anchorCtr="0" anchor="ctr" bIns="45700" lIns="91425" spcFirstLastPara="1" rIns="91425" wrap="square" tIns="45700">
            <a:normAutofit lnSpcReduction="20000"/>
          </a:bodyPr>
          <a:lstStyle/>
          <a:p>
            <a:pPr indent="-431797" lvl="0" marL="457200" rtl="0" algn="l">
              <a:lnSpc>
                <a:spcPct val="115000"/>
              </a:lnSpc>
              <a:spcBef>
                <a:spcPts val="0"/>
              </a:spcBef>
              <a:spcAft>
                <a:spcPts val="0"/>
              </a:spcAft>
              <a:buSzPts val="3200"/>
              <a:buChar char="●"/>
            </a:pPr>
            <a:r>
              <a:rPr lang="en-US"/>
              <a:t>Get to know your surroundings—your desk, school tour, know your attire, transportation to and from school, etc. </a:t>
            </a:r>
            <a:endParaRPr/>
          </a:p>
          <a:p>
            <a:pPr indent="-431797" lvl="0" marL="457200" rtl="0" algn="l">
              <a:lnSpc>
                <a:spcPct val="115000"/>
              </a:lnSpc>
              <a:spcBef>
                <a:spcPts val="1000"/>
              </a:spcBef>
              <a:spcAft>
                <a:spcPts val="0"/>
              </a:spcAft>
              <a:buSzPts val="3200"/>
              <a:buChar char="●"/>
            </a:pPr>
            <a:r>
              <a:rPr lang="en-US"/>
              <a:t>At least three different speeches—teacher’s room, whole school, welcome enkai (if covid restrictions allow)</a:t>
            </a:r>
            <a:endParaRPr/>
          </a:p>
          <a:p>
            <a:pPr indent="-431797" lvl="0" marL="457200" rtl="0" algn="l">
              <a:lnSpc>
                <a:spcPct val="115000"/>
              </a:lnSpc>
              <a:spcBef>
                <a:spcPts val="1000"/>
              </a:spcBef>
              <a:spcAft>
                <a:spcPts val="0"/>
              </a:spcAft>
              <a:buSzPts val="3200"/>
              <a:buChar char="●"/>
            </a:pPr>
            <a:r>
              <a:rPr lang="en-US"/>
              <a:t>Start preparing self-introduction lesson:</a:t>
            </a:r>
            <a:endParaRPr/>
          </a:p>
          <a:p>
            <a:pPr indent="-411527" lvl="1" marL="914400" rtl="0" algn="l">
              <a:lnSpc>
                <a:spcPct val="115000"/>
              </a:lnSpc>
              <a:spcBef>
                <a:spcPts val="1600"/>
              </a:spcBef>
              <a:spcAft>
                <a:spcPts val="0"/>
              </a:spcAft>
              <a:buSzPts val="2880"/>
              <a:buChar char="○"/>
            </a:pPr>
            <a:r>
              <a:rPr lang="en-US"/>
              <a:t>You will likely use powerpoint, bring lots of pictures of family, friends, local landmarks, etc.</a:t>
            </a:r>
            <a:endParaRPr/>
          </a:p>
          <a:p>
            <a:pPr indent="-411527" lvl="1" marL="914400" rtl="0" algn="l">
              <a:lnSpc>
                <a:spcPct val="115000"/>
              </a:lnSpc>
              <a:spcBef>
                <a:spcPts val="1600"/>
              </a:spcBef>
              <a:spcAft>
                <a:spcPts val="1600"/>
              </a:spcAft>
              <a:buSzPts val="2880"/>
              <a:buChar char="○"/>
            </a:pPr>
            <a:r>
              <a:rPr lang="en-US"/>
              <a:t>Be prepared for questions! </a:t>
            </a:r>
            <a:endParaRPr/>
          </a:p>
        </p:txBody>
      </p:sp>
      <p:pic>
        <p:nvPicPr>
          <p:cNvPr id="90" name="Google Shape;90;ge69e5f3f60_0_66"/>
          <p:cNvPicPr preferRelativeResize="0"/>
          <p:nvPr/>
        </p:nvPicPr>
        <p:blipFill rotWithShape="1">
          <a:blip r:embed="rId3">
            <a:alphaModFix/>
          </a:blip>
          <a:srcRect b="0" l="0" r="0" t="0"/>
          <a:stretch/>
        </p:blipFill>
        <p:spPr>
          <a:xfrm>
            <a:off x="8512100" y="3324100"/>
            <a:ext cx="3525650" cy="330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7871e5a18e_0_0"/>
          <p:cNvSpPr txBox="1"/>
          <p:nvPr>
            <p:ph type="title"/>
          </p:nvPr>
        </p:nvSpPr>
        <p:spPr>
          <a:xfrm>
            <a:off x="629601" y="193950"/>
            <a:ext cx="103968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2000"/>
              <a:buNone/>
            </a:pPr>
            <a:r>
              <a:rPr lang="en-US"/>
              <a:t>Overview And First Week (High School) </a:t>
            </a:r>
            <a:endParaRPr/>
          </a:p>
        </p:txBody>
      </p:sp>
      <p:sp>
        <p:nvSpPr>
          <p:cNvPr id="97" name="Google Shape;97;g7871e5a18e_0_0"/>
          <p:cNvSpPr txBox="1"/>
          <p:nvPr>
            <p:ph idx="1" type="body"/>
          </p:nvPr>
        </p:nvSpPr>
        <p:spPr>
          <a:xfrm>
            <a:off x="171775" y="959850"/>
            <a:ext cx="6587700" cy="5401800"/>
          </a:xfrm>
          <a:prstGeom prst="rect">
            <a:avLst/>
          </a:prstGeom>
          <a:noFill/>
          <a:ln>
            <a:noFill/>
          </a:ln>
        </p:spPr>
        <p:txBody>
          <a:bodyPr anchorCtr="0" anchor="ctr" bIns="45700" lIns="91425" spcFirstLastPara="1" rIns="91425" wrap="square" tIns="45700">
            <a:normAutofit/>
          </a:bodyPr>
          <a:lstStyle/>
          <a:p>
            <a:pPr indent="-228599" lvl="0" marL="228600" rtl="0" algn="l">
              <a:lnSpc>
                <a:spcPct val="120000"/>
              </a:lnSpc>
              <a:spcBef>
                <a:spcPts val="0"/>
              </a:spcBef>
              <a:spcAft>
                <a:spcPts val="0"/>
              </a:spcAft>
              <a:buSzPts val="3200"/>
              <a:buChar char="●"/>
            </a:pPr>
            <a:r>
              <a:rPr lang="en-US"/>
              <a:t>Get to know your surroundings—where you’ll sit in the teacher’s room, where the office is, where to sign in, lunch, etc.</a:t>
            </a:r>
            <a:endParaRPr/>
          </a:p>
          <a:p>
            <a:pPr indent="-228597" lvl="0" marL="228600" rtl="0" algn="l">
              <a:lnSpc>
                <a:spcPct val="120000"/>
              </a:lnSpc>
              <a:spcBef>
                <a:spcPts val="1000"/>
              </a:spcBef>
              <a:spcAft>
                <a:spcPts val="0"/>
              </a:spcAft>
              <a:buSzPts val="3200"/>
              <a:buChar char="●"/>
            </a:pPr>
            <a:r>
              <a:rPr lang="en-US"/>
              <a:t>At least three different speeches—teacher’s room, whole school, welcome enkai</a:t>
            </a:r>
            <a:endParaRPr/>
          </a:p>
          <a:p>
            <a:pPr indent="-228599" lvl="0" marL="228600" rtl="0" algn="l">
              <a:lnSpc>
                <a:spcPct val="120000"/>
              </a:lnSpc>
              <a:spcBef>
                <a:spcPts val="1000"/>
              </a:spcBef>
              <a:spcAft>
                <a:spcPts val="0"/>
              </a:spcAft>
              <a:buSzPts val="3200"/>
              <a:buChar char="●"/>
            </a:pPr>
            <a:r>
              <a:rPr lang="en-US"/>
              <a:t>Start preparing for your self-introduction lesson</a:t>
            </a:r>
            <a:endParaRPr/>
          </a:p>
          <a:p>
            <a:pPr indent="-208280" lvl="0" marL="228600" rtl="0" algn="l">
              <a:lnSpc>
                <a:spcPct val="120000"/>
              </a:lnSpc>
              <a:spcBef>
                <a:spcPts val="1600"/>
              </a:spcBef>
              <a:spcAft>
                <a:spcPts val="1600"/>
              </a:spcAft>
              <a:buSzPts val="2880"/>
              <a:buChar char="●"/>
            </a:pPr>
            <a:r>
              <a:rPr lang="en-US"/>
              <a:t>Find students!</a:t>
            </a:r>
            <a:endParaRPr/>
          </a:p>
        </p:txBody>
      </p:sp>
      <p:pic>
        <p:nvPicPr>
          <p:cNvPr id="98" name="Google Shape;98;g7871e5a18e_0_0"/>
          <p:cNvPicPr preferRelativeResize="0"/>
          <p:nvPr/>
        </p:nvPicPr>
        <p:blipFill rotWithShape="1">
          <a:blip r:embed="rId3">
            <a:alphaModFix/>
          </a:blip>
          <a:srcRect b="0" l="0" r="0" t="0"/>
          <a:stretch/>
        </p:blipFill>
        <p:spPr>
          <a:xfrm>
            <a:off x="6852675" y="3749175"/>
            <a:ext cx="5206777" cy="2612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e6a623db9c_0_0"/>
          <p:cNvSpPr txBox="1"/>
          <p:nvPr>
            <p:ph type="title"/>
          </p:nvPr>
        </p:nvSpPr>
        <p:spPr>
          <a:xfrm>
            <a:off x="685801" y="685800"/>
            <a:ext cx="103968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a:t>Life In Elementary School</a:t>
            </a:r>
            <a:endParaRPr/>
          </a:p>
        </p:txBody>
      </p:sp>
      <p:sp>
        <p:nvSpPr>
          <p:cNvPr id="105" name="Google Shape;105;ge6a623db9c_0_0"/>
          <p:cNvSpPr txBox="1"/>
          <p:nvPr>
            <p:ph idx="1" type="body"/>
          </p:nvPr>
        </p:nvSpPr>
        <p:spPr>
          <a:xfrm>
            <a:off x="502975" y="2063400"/>
            <a:ext cx="7157100" cy="4460100"/>
          </a:xfrm>
          <a:prstGeom prst="rect">
            <a:avLst/>
          </a:prstGeom>
          <a:noFill/>
          <a:ln>
            <a:noFill/>
          </a:ln>
        </p:spPr>
        <p:txBody>
          <a:bodyPr anchorCtr="0" anchor="ctr" bIns="45700" lIns="91425" spcFirstLastPara="1" rIns="91425" wrap="square" tIns="45700">
            <a:normAutofit/>
          </a:bodyPr>
          <a:lstStyle/>
          <a:p>
            <a:pPr indent="-411480" lvl="0" marL="457200" rtl="0" algn="l">
              <a:lnSpc>
                <a:spcPct val="120000"/>
              </a:lnSpc>
              <a:spcBef>
                <a:spcPts val="1000"/>
              </a:spcBef>
              <a:spcAft>
                <a:spcPts val="0"/>
              </a:spcAft>
              <a:buSzPts val="2880"/>
              <a:buChar char="●"/>
            </a:pPr>
            <a:r>
              <a:rPr lang="en-US"/>
              <a:t>1st to 6th grade</a:t>
            </a:r>
            <a:endParaRPr/>
          </a:p>
          <a:p>
            <a:pPr indent="-411480" lvl="0" marL="457200" rtl="0" algn="l">
              <a:lnSpc>
                <a:spcPct val="120000"/>
              </a:lnSpc>
              <a:spcBef>
                <a:spcPts val="0"/>
              </a:spcBef>
              <a:spcAft>
                <a:spcPts val="0"/>
              </a:spcAft>
              <a:buSzPts val="2880"/>
              <a:buChar char="●"/>
            </a:pPr>
            <a:r>
              <a:rPr lang="en-US"/>
              <a:t>Lots of vocabulary, low grammar</a:t>
            </a:r>
            <a:endParaRPr/>
          </a:p>
          <a:p>
            <a:pPr indent="-411480" lvl="1" marL="914400" rtl="0" algn="l">
              <a:lnSpc>
                <a:spcPct val="120000"/>
              </a:lnSpc>
              <a:spcBef>
                <a:spcPts val="0"/>
              </a:spcBef>
              <a:spcAft>
                <a:spcPts val="0"/>
              </a:spcAft>
              <a:buSzPts val="2880"/>
              <a:buChar char="○"/>
            </a:pPr>
            <a:r>
              <a:rPr lang="en-US"/>
              <a:t>Grammar starts in 5th grade</a:t>
            </a:r>
            <a:endParaRPr/>
          </a:p>
          <a:p>
            <a:pPr indent="-411480" lvl="1" marL="914400" rtl="0" algn="l">
              <a:lnSpc>
                <a:spcPct val="120000"/>
              </a:lnSpc>
              <a:spcBef>
                <a:spcPts val="0"/>
              </a:spcBef>
              <a:spcAft>
                <a:spcPts val="0"/>
              </a:spcAft>
              <a:buSzPts val="2880"/>
              <a:buChar char="○"/>
            </a:pPr>
            <a:r>
              <a:rPr lang="en-US"/>
              <a:t>Lots of games and fun activities: bingo, fruits basket, sing along activities</a:t>
            </a:r>
            <a:endParaRPr/>
          </a:p>
          <a:p>
            <a:pPr indent="-411480" lvl="0" marL="457200" rtl="0" algn="l">
              <a:lnSpc>
                <a:spcPct val="120000"/>
              </a:lnSpc>
              <a:spcBef>
                <a:spcPts val="0"/>
              </a:spcBef>
              <a:spcAft>
                <a:spcPts val="0"/>
              </a:spcAft>
              <a:buSzPts val="2880"/>
              <a:buChar char="●"/>
            </a:pPr>
            <a:r>
              <a:rPr lang="en-US"/>
              <a:t>Students will want to play games with you at lunchtime</a:t>
            </a:r>
            <a:endParaRPr/>
          </a:p>
          <a:p>
            <a:pPr indent="-411480" lvl="0" marL="457200" rtl="0" algn="l">
              <a:lnSpc>
                <a:spcPct val="120000"/>
              </a:lnSpc>
              <a:spcBef>
                <a:spcPts val="0"/>
              </a:spcBef>
              <a:spcAft>
                <a:spcPts val="0"/>
              </a:spcAft>
              <a:buSzPts val="2880"/>
              <a:buChar char="●"/>
            </a:pPr>
            <a:r>
              <a:rPr lang="en-US"/>
              <a:t>School, class sizes, available technology, and english fluency vary from school to school</a:t>
            </a:r>
            <a:endParaRPr/>
          </a:p>
        </p:txBody>
      </p:sp>
      <p:pic>
        <p:nvPicPr>
          <p:cNvPr id="106" name="Google Shape;106;ge6a623db9c_0_0"/>
          <p:cNvPicPr preferRelativeResize="0"/>
          <p:nvPr/>
        </p:nvPicPr>
        <p:blipFill rotWithShape="1">
          <a:blip r:embed="rId3">
            <a:alphaModFix/>
          </a:blip>
          <a:srcRect b="0" l="0" r="0" t="0"/>
          <a:stretch/>
        </p:blipFill>
        <p:spPr>
          <a:xfrm>
            <a:off x="7660075" y="3168925"/>
            <a:ext cx="4345452" cy="33545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e6a623db9c_0_6"/>
          <p:cNvSpPr txBox="1"/>
          <p:nvPr>
            <p:ph type="title"/>
          </p:nvPr>
        </p:nvSpPr>
        <p:spPr>
          <a:xfrm>
            <a:off x="685801" y="685800"/>
            <a:ext cx="103968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a:t>Life In Junior High School</a:t>
            </a:r>
            <a:endParaRPr/>
          </a:p>
        </p:txBody>
      </p:sp>
      <p:sp>
        <p:nvSpPr>
          <p:cNvPr id="113" name="Google Shape;113;ge6a623db9c_0_6"/>
          <p:cNvSpPr txBox="1"/>
          <p:nvPr>
            <p:ph idx="1" type="body"/>
          </p:nvPr>
        </p:nvSpPr>
        <p:spPr>
          <a:xfrm>
            <a:off x="685800" y="2063400"/>
            <a:ext cx="9498900" cy="4181400"/>
          </a:xfrm>
          <a:prstGeom prst="rect">
            <a:avLst/>
          </a:prstGeom>
          <a:noFill/>
          <a:ln>
            <a:noFill/>
          </a:ln>
        </p:spPr>
        <p:txBody>
          <a:bodyPr anchorCtr="0" anchor="ctr" bIns="45700" lIns="91425" spcFirstLastPara="1" rIns="91425" wrap="square" tIns="45700">
            <a:normAutofit lnSpcReduction="20000"/>
          </a:bodyPr>
          <a:lstStyle/>
          <a:p>
            <a:pPr indent="-411479" lvl="0" marL="457200" rtl="0" algn="l">
              <a:lnSpc>
                <a:spcPct val="120000"/>
              </a:lnSpc>
              <a:spcBef>
                <a:spcPts val="1000"/>
              </a:spcBef>
              <a:spcAft>
                <a:spcPts val="0"/>
              </a:spcAft>
              <a:buSzPts val="2880"/>
              <a:buChar char="●"/>
            </a:pPr>
            <a:r>
              <a:rPr lang="en-US"/>
              <a:t>7th to 9th grade</a:t>
            </a:r>
            <a:endParaRPr/>
          </a:p>
          <a:p>
            <a:pPr indent="-411479" lvl="0" marL="457200" rtl="0" algn="l">
              <a:lnSpc>
                <a:spcPct val="120000"/>
              </a:lnSpc>
              <a:spcBef>
                <a:spcPts val="0"/>
              </a:spcBef>
              <a:spcAft>
                <a:spcPts val="0"/>
              </a:spcAft>
              <a:buSzPts val="2880"/>
              <a:buChar char="●"/>
            </a:pPr>
            <a:r>
              <a:rPr lang="en-US"/>
              <a:t>Focus on all skills: reading, writing, speaking, listening</a:t>
            </a:r>
            <a:endParaRPr/>
          </a:p>
          <a:p>
            <a:pPr indent="-411479" lvl="0" marL="457200" rtl="0" algn="l">
              <a:lnSpc>
                <a:spcPct val="120000"/>
              </a:lnSpc>
              <a:spcBef>
                <a:spcPts val="0"/>
              </a:spcBef>
              <a:spcAft>
                <a:spcPts val="0"/>
              </a:spcAft>
              <a:buSzPts val="2880"/>
              <a:buChar char="●"/>
            </a:pPr>
            <a:r>
              <a:rPr lang="en-US"/>
              <a:t>Your involvement in class depends on JTE (Japanese teacher of English, aka your co-teacher)</a:t>
            </a:r>
            <a:endParaRPr/>
          </a:p>
          <a:p>
            <a:pPr indent="-411478" lvl="1" marL="914400" rtl="0" algn="l">
              <a:lnSpc>
                <a:spcPct val="120000"/>
              </a:lnSpc>
              <a:spcBef>
                <a:spcPts val="0"/>
              </a:spcBef>
              <a:spcAft>
                <a:spcPts val="0"/>
              </a:spcAft>
              <a:buSzPts val="2880"/>
              <a:buChar char="○"/>
            </a:pPr>
            <a:r>
              <a:rPr lang="en-US"/>
              <a:t>Arrive and Roll: JTE makes the lesson plan, will  ask for your help and input</a:t>
            </a:r>
            <a:endParaRPr/>
          </a:p>
          <a:p>
            <a:pPr indent="-411478" lvl="1" marL="914400" rtl="0" algn="l">
              <a:lnSpc>
                <a:spcPct val="120000"/>
              </a:lnSpc>
              <a:spcBef>
                <a:spcPts val="0"/>
              </a:spcBef>
              <a:spcAft>
                <a:spcPts val="0"/>
              </a:spcAft>
              <a:buSzPts val="2880"/>
              <a:buChar char="○"/>
            </a:pPr>
            <a:r>
              <a:rPr lang="en-US"/>
              <a:t>ALT’s daily activity: JTE will ask you to prepare and run certain activities</a:t>
            </a:r>
            <a:endParaRPr/>
          </a:p>
          <a:p>
            <a:pPr indent="-411478" lvl="1" marL="914400" rtl="0" algn="l">
              <a:lnSpc>
                <a:spcPct val="120000"/>
              </a:lnSpc>
              <a:spcBef>
                <a:spcPts val="0"/>
              </a:spcBef>
              <a:spcAft>
                <a:spcPts val="0"/>
              </a:spcAft>
              <a:buSzPts val="2880"/>
              <a:buChar char="○"/>
            </a:pPr>
            <a:r>
              <a:rPr lang="en-US"/>
              <a:t>Plan the Class: You write the lesson plan and act as main teacher</a:t>
            </a:r>
            <a:endParaRPr/>
          </a:p>
          <a:p>
            <a:pPr indent="-411479" lvl="0" marL="457200" rtl="0" algn="l">
              <a:lnSpc>
                <a:spcPct val="120000"/>
              </a:lnSpc>
              <a:spcBef>
                <a:spcPts val="0"/>
              </a:spcBef>
              <a:spcAft>
                <a:spcPts val="0"/>
              </a:spcAft>
              <a:buSzPts val="2880"/>
              <a:buChar char="●"/>
            </a:pPr>
            <a:r>
              <a:rPr lang="en-US"/>
              <a:t>School events: Sports Day, Cultural Festival, graduation, and Entrance Ceremony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
          <p:cNvSpPr txBox="1"/>
          <p:nvPr>
            <p:ph type="title"/>
          </p:nvPr>
        </p:nvSpPr>
        <p:spPr>
          <a:xfrm>
            <a:off x="704276" y="709000"/>
            <a:ext cx="103968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lang="en-US"/>
              <a:t>Life in Senior High School</a:t>
            </a:r>
            <a:endParaRPr/>
          </a:p>
        </p:txBody>
      </p:sp>
      <p:sp>
        <p:nvSpPr>
          <p:cNvPr id="120" name="Google Shape;120;p2"/>
          <p:cNvSpPr txBox="1"/>
          <p:nvPr>
            <p:ph idx="1" type="body"/>
          </p:nvPr>
        </p:nvSpPr>
        <p:spPr>
          <a:xfrm>
            <a:off x="6201025" y="1860975"/>
            <a:ext cx="5734800" cy="3879000"/>
          </a:xfrm>
          <a:prstGeom prst="rect">
            <a:avLst/>
          </a:prstGeom>
          <a:noFill/>
          <a:ln>
            <a:noFill/>
          </a:ln>
        </p:spPr>
        <p:txBody>
          <a:bodyPr anchorCtr="0" anchor="ctr" bIns="45700" lIns="91425" spcFirstLastPara="1" rIns="91425" wrap="square" tIns="45700">
            <a:normAutofit fontScale="85000" lnSpcReduction="20000"/>
          </a:bodyPr>
          <a:lstStyle/>
          <a:p>
            <a:pPr indent="-198118" lvl="0" marL="228600" rtl="0" algn="l">
              <a:lnSpc>
                <a:spcPct val="120000"/>
              </a:lnSpc>
              <a:spcBef>
                <a:spcPts val="0"/>
              </a:spcBef>
              <a:spcAft>
                <a:spcPts val="0"/>
              </a:spcAft>
              <a:buSzPct val="133333"/>
              <a:buChar char="●"/>
            </a:pPr>
            <a:r>
              <a:rPr lang="en-US"/>
              <a:t>As you know, every situation is different—get to know your senior high school(s), classes, and students</a:t>
            </a:r>
            <a:endParaRPr/>
          </a:p>
          <a:p>
            <a:pPr indent="-198118" lvl="0" marL="228600" rtl="0" algn="l">
              <a:lnSpc>
                <a:spcPct val="120000"/>
              </a:lnSpc>
              <a:spcBef>
                <a:spcPts val="1000"/>
              </a:spcBef>
              <a:spcAft>
                <a:spcPts val="0"/>
              </a:spcAft>
              <a:buSzPct val="133333"/>
              <a:buChar char="●"/>
            </a:pPr>
            <a:r>
              <a:rPr lang="en-US"/>
              <a:t>Know your role with each Japanese teacher of english (jte)</a:t>
            </a:r>
            <a:endParaRPr/>
          </a:p>
          <a:p>
            <a:pPr indent="-198118" lvl="0" marL="228600" rtl="0" algn="l">
              <a:lnSpc>
                <a:spcPct val="120000"/>
              </a:lnSpc>
              <a:spcBef>
                <a:spcPts val="1000"/>
              </a:spcBef>
              <a:spcAft>
                <a:spcPts val="0"/>
              </a:spcAft>
              <a:buSzPct val="133332"/>
              <a:buChar char="●"/>
            </a:pPr>
            <a:r>
              <a:rPr lang="en-US"/>
              <a:t>Know what your school(s) expects of you (high or low academics?)</a:t>
            </a:r>
            <a:endParaRPr/>
          </a:p>
          <a:p>
            <a:pPr indent="-180847" lvl="0" marL="228600" rtl="0" algn="l">
              <a:lnSpc>
                <a:spcPct val="120000"/>
              </a:lnSpc>
              <a:spcBef>
                <a:spcPts val="1600"/>
              </a:spcBef>
              <a:spcAft>
                <a:spcPts val="1600"/>
              </a:spcAft>
              <a:buSzPct val="119999"/>
              <a:buChar char="●"/>
            </a:pPr>
            <a:r>
              <a:rPr lang="en-US"/>
              <a:t>Be prepared for schedule changes: open house, assembly, exams, etc.</a:t>
            </a:r>
            <a:endParaRPr/>
          </a:p>
        </p:txBody>
      </p:sp>
      <p:pic>
        <p:nvPicPr>
          <p:cNvPr id="121" name="Google Shape;121;p2"/>
          <p:cNvPicPr preferRelativeResize="0"/>
          <p:nvPr/>
        </p:nvPicPr>
        <p:blipFill rotWithShape="1">
          <a:blip r:embed="rId3">
            <a:alphaModFix/>
          </a:blip>
          <a:srcRect b="0" l="0" r="0" t="0"/>
          <a:stretch/>
        </p:blipFill>
        <p:spPr>
          <a:xfrm>
            <a:off x="271500" y="2233700"/>
            <a:ext cx="5734799" cy="2988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b858b5f72e_0_0"/>
          <p:cNvSpPr txBox="1"/>
          <p:nvPr>
            <p:ph type="title"/>
          </p:nvPr>
        </p:nvSpPr>
        <p:spPr>
          <a:xfrm>
            <a:off x="685800" y="667200"/>
            <a:ext cx="7564200" cy="1152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50000"/>
              <a:buNone/>
            </a:pPr>
            <a:r>
              <a:rPr lang="en-US"/>
              <a:t>PRO TIP Elementary School: Energy Conservation</a:t>
            </a:r>
            <a:endParaRPr/>
          </a:p>
        </p:txBody>
      </p:sp>
      <p:sp>
        <p:nvSpPr>
          <p:cNvPr id="128" name="Google Shape;128;gb858b5f72e_0_0"/>
          <p:cNvSpPr txBox="1"/>
          <p:nvPr>
            <p:ph idx="1" type="body"/>
          </p:nvPr>
        </p:nvSpPr>
        <p:spPr>
          <a:xfrm>
            <a:off x="609600" y="1758601"/>
            <a:ext cx="10394700" cy="4200000"/>
          </a:xfrm>
          <a:prstGeom prst="rect">
            <a:avLst/>
          </a:prstGeom>
          <a:noFill/>
          <a:ln>
            <a:noFill/>
          </a:ln>
        </p:spPr>
        <p:txBody>
          <a:bodyPr anchorCtr="0" anchor="ctr" bIns="45700" lIns="91425" spcFirstLastPara="1" rIns="91425" wrap="square" tIns="45700">
            <a:normAutofit/>
          </a:bodyPr>
          <a:lstStyle/>
          <a:p>
            <a:pPr indent="-411480" lvl="0" marL="457200" rtl="0" algn="l">
              <a:lnSpc>
                <a:spcPct val="120000"/>
              </a:lnSpc>
              <a:spcBef>
                <a:spcPts val="1000"/>
              </a:spcBef>
              <a:spcAft>
                <a:spcPts val="0"/>
              </a:spcAft>
              <a:buSzPts val="2880"/>
              <a:buChar char="●"/>
            </a:pPr>
            <a:r>
              <a:rPr lang="en-US"/>
              <a:t>When kids will want to play with you during recess, what do you do if you don’t have the energy?</a:t>
            </a:r>
            <a:endParaRPr/>
          </a:p>
          <a:p>
            <a:pPr indent="-411480" lvl="1" marL="914400" rtl="0" algn="l">
              <a:lnSpc>
                <a:spcPct val="120000"/>
              </a:lnSpc>
              <a:spcBef>
                <a:spcPts val="0"/>
              </a:spcBef>
              <a:spcAft>
                <a:spcPts val="0"/>
              </a:spcAft>
              <a:buSzPts val="2880"/>
              <a:buChar char="○"/>
            </a:pPr>
            <a:r>
              <a:rPr lang="en-US"/>
              <a:t>Play soccer, be the goalkeeper</a:t>
            </a:r>
            <a:endParaRPr/>
          </a:p>
          <a:p>
            <a:pPr indent="-411480" lvl="1" marL="914400" rtl="0" algn="l">
              <a:lnSpc>
                <a:spcPct val="120000"/>
              </a:lnSpc>
              <a:spcBef>
                <a:spcPts val="0"/>
              </a:spcBef>
              <a:spcAft>
                <a:spcPts val="0"/>
              </a:spcAft>
              <a:buSzPts val="2880"/>
              <a:buChar char="○"/>
            </a:pPr>
            <a:r>
              <a:rPr lang="en-US"/>
              <a:t>Distribute the ball during basketball or dodgeball</a:t>
            </a:r>
            <a:endParaRPr/>
          </a:p>
          <a:p>
            <a:pPr indent="-411480" lvl="1" marL="914400" rtl="0" algn="l">
              <a:lnSpc>
                <a:spcPct val="120000"/>
              </a:lnSpc>
              <a:spcBef>
                <a:spcPts val="0"/>
              </a:spcBef>
              <a:spcAft>
                <a:spcPts val="0"/>
              </a:spcAft>
              <a:buSzPts val="2880"/>
              <a:buChar char="○"/>
            </a:pPr>
            <a:r>
              <a:rPr lang="en-US"/>
              <a:t>You don’t have to run during </a:t>
            </a:r>
            <a:r>
              <a:rPr i="1" lang="en-US"/>
              <a:t>onigoko</a:t>
            </a:r>
            <a:endParaRPr i="1"/>
          </a:p>
          <a:p>
            <a:pPr indent="-411480" lvl="1" marL="914400" rtl="0" algn="l">
              <a:lnSpc>
                <a:spcPct val="120000"/>
              </a:lnSpc>
              <a:spcBef>
                <a:spcPts val="0"/>
              </a:spcBef>
              <a:spcAft>
                <a:spcPts val="0"/>
              </a:spcAft>
              <a:buSzPts val="2880"/>
              <a:buChar char="○"/>
            </a:pPr>
            <a:r>
              <a:rPr lang="en-US"/>
              <a:t>Everyone gets one lift, </a:t>
            </a:r>
            <a:r>
              <a:rPr i="1" lang="en-US"/>
              <a:t>one</a:t>
            </a:r>
            <a:endParaRPr i="1"/>
          </a:p>
          <a:p>
            <a:pPr indent="-411480" lvl="1" marL="914400" rtl="0" algn="l">
              <a:lnSpc>
                <a:spcPct val="120000"/>
              </a:lnSpc>
              <a:spcBef>
                <a:spcPts val="0"/>
              </a:spcBef>
              <a:spcAft>
                <a:spcPts val="0"/>
              </a:spcAft>
              <a:buSzPts val="2880"/>
              <a:buChar char="○"/>
            </a:pPr>
            <a:r>
              <a:rPr lang="en-US"/>
              <a:t>Suggest reading a book instead!</a:t>
            </a:r>
            <a:endParaRPr/>
          </a:p>
        </p:txBody>
      </p:sp>
      <p:pic>
        <p:nvPicPr>
          <p:cNvPr id="129" name="Google Shape;129;gb858b5f72e_0_0"/>
          <p:cNvPicPr preferRelativeResize="0"/>
          <p:nvPr/>
        </p:nvPicPr>
        <p:blipFill rotWithShape="1">
          <a:blip r:embed="rId3">
            <a:alphaModFix/>
          </a:blip>
          <a:srcRect b="0" l="0" r="0" t="0"/>
          <a:stretch/>
        </p:blipFill>
        <p:spPr>
          <a:xfrm>
            <a:off x="9010174" y="3344675"/>
            <a:ext cx="2959150" cy="341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e6a623db9c_0_12"/>
          <p:cNvSpPr txBox="1"/>
          <p:nvPr>
            <p:ph type="title"/>
          </p:nvPr>
        </p:nvSpPr>
        <p:spPr>
          <a:xfrm>
            <a:off x="685801" y="685800"/>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lang="en-US"/>
              <a:t>PRO TIP Junior High: What’s Popular?</a:t>
            </a:r>
            <a:endParaRPr/>
          </a:p>
        </p:txBody>
      </p:sp>
      <p:sp>
        <p:nvSpPr>
          <p:cNvPr id="136" name="Google Shape;136;ge6a623db9c_0_12"/>
          <p:cNvSpPr txBox="1"/>
          <p:nvPr>
            <p:ph idx="1" type="body"/>
          </p:nvPr>
        </p:nvSpPr>
        <p:spPr>
          <a:xfrm>
            <a:off x="381000" y="2063400"/>
            <a:ext cx="7703700" cy="4348500"/>
          </a:xfrm>
          <a:prstGeom prst="rect">
            <a:avLst/>
          </a:prstGeom>
          <a:noFill/>
          <a:ln>
            <a:noFill/>
          </a:ln>
        </p:spPr>
        <p:txBody>
          <a:bodyPr anchorCtr="0" anchor="ctr" bIns="45700" lIns="91425" spcFirstLastPara="1" rIns="91425" wrap="square" tIns="45700">
            <a:normAutofit fontScale="92500" lnSpcReduction="20000"/>
          </a:bodyPr>
          <a:lstStyle/>
          <a:p>
            <a:pPr indent="-397764" lvl="0" marL="457200" rtl="0" algn="l">
              <a:lnSpc>
                <a:spcPct val="120000"/>
              </a:lnSpc>
              <a:spcBef>
                <a:spcPts val="1000"/>
              </a:spcBef>
              <a:spcAft>
                <a:spcPts val="0"/>
              </a:spcAft>
              <a:buSzPct val="119999"/>
              <a:buChar char="●"/>
            </a:pPr>
            <a:r>
              <a:rPr lang="en-US"/>
              <a:t>It helps to know what kids are into, incorporate them into your lessons </a:t>
            </a:r>
            <a:endParaRPr/>
          </a:p>
          <a:p>
            <a:pPr indent="-397764" lvl="0" marL="457200" rtl="0" algn="l">
              <a:lnSpc>
                <a:spcPct val="120000"/>
              </a:lnSpc>
              <a:spcBef>
                <a:spcPts val="0"/>
              </a:spcBef>
              <a:spcAft>
                <a:spcPts val="0"/>
              </a:spcAft>
              <a:buSzPct val="119999"/>
              <a:buChar char="●"/>
            </a:pPr>
            <a:r>
              <a:rPr lang="en-US"/>
              <a:t>Popular things you might want to know (and have an opinion) about</a:t>
            </a:r>
            <a:endParaRPr/>
          </a:p>
          <a:p>
            <a:pPr indent="-397860" lvl="1" marL="914400" rtl="0" algn="l">
              <a:lnSpc>
                <a:spcPct val="120000"/>
              </a:lnSpc>
              <a:spcBef>
                <a:spcPts val="0"/>
              </a:spcBef>
              <a:spcAft>
                <a:spcPts val="0"/>
              </a:spcAft>
              <a:buSzPct val="151578"/>
              <a:buChar char="○"/>
            </a:pPr>
            <a:r>
              <a:rPr b="1" lang="en-US"/>
              <a:t>Sports</a:t>
            </a:r>
            <a:r>
              <a:rPr lang="en-US"/>
              <a:t>: baseball, soccer (esp European clubs)</a:t>
            </a:r>
            <a:endParaRPr/>
          </a:p>
          <a:p>
            <a:pPr indent="-397860" lvl="1" marL="914400" rtl="0" algn="l">
              <a:lnSpc>
                <a:spcPct val="120000"/>
              </a:lnSpc>
              <a:spcBef>
                <a:spcPts val="0"/>
              </a:spcBef>
              <a:spcAft>
                <a:spcPts val="0"/>
              </a:spcAft>
              <a:buSzPct val="151578"/>
              <a:buChar char="○"/>
            </a:pPr>
            <a:r>
              <a:rPr b="1" lang="en-US"/>
              <a:t>Video games</a:t>
            </a:r>
            <a:r>
              <a:rPr lang="en-US"/>
              <a:t>: Fortnite, Smash Brothers</a:t>
            </a:r>
            <a:endParaRPr/>
          </a:p>
          <a:p>
            <a:pPr indent="-397860" lvl="1" marL="914400" rtl="0" algn="l">
              <a:lnSpc>
                <a:spcPct val="120000"/>
              </a:lnSpc>
              <a:spcBef>
                <a:spcPts val="0"/>
              </a:spcBef>
              <a:spcAft>
                <a:spcPts val="0"/>
              </a:spcAft>
              <a:buSzPct val="151578"/>
              <a:buChar char="○"/>
            </a:pPr>
            <a:r>
              <a:rPr b="1" lang="en-US"/>
              <a:t>K-pop and J-pop</a:t>
            </a:r>
            <a:r>
              <a:rPr lang="en-US"/>
              <a:t>: BTS, Twice</a:t>
            </a:r>
            <a:endParaRPr/>
          </a:p>
          <a:p>
            <a:pPr indent="-397860" lvl="1" marL="914400" rtl="0" algn="l">
              <a:lnSpc>
                <a:spcPct val="120000"/>
              </a:lnSpc>
              <a:spcBef>
                <a:spcPts val="0"/>
              </a:spcBef>
              <a:spcAft>
                <a:spcPts val="0"/>
              </a:spcAft>
              <a:buSzPct val="151578"/>
              <a:buChar char="○"/>
            </a:pPr>
            <a:r>
              <a:rPr b="1" lang="en-US"/>
              <a:t>Anime</a:t>
            </a:r>
            <a:r>
              <a:rPr lang="en-US"/>
              <a:t>: One Piece, </a:t>
            </a:r>
            <a:r>
              <a:rPr i="1" lang="en-US"/>
              <a:t>Demon Slayer</a:t>
            </a:r>
            <a:r>
              <a:rPr lang="en-US"/>
              <a:t> [Kimetsu no Yaiba]</a:t>
            </a:r>
            <a:endParaRPr/>
          </a:p>
          <a:p>
            <a:pPr indent="-397860" lvl="1" marL="914400" rtl="0" algn="l">
              <a:lnSpc>
                <a:spcPct val="120000"/>
              </a:lnSpc>
              <a:spcBef>
                <a:spcPts val="0"/>
              </a:spcBef>
              <a:spcAft>
                <a:spcPts val="0"/>
              </a:spcAft>
              <a:buSzPct val="151578"/>
              <a:buChar char="○"/>
            </a:pPr>
            <a:r>
              <a:rPr b="1" lang="en-US"/>
              <a:t>Club activities:</a:t>
            </a:r>
            <a:r>
              <a:rPr lang="en-US"/>
              <a:t> vary by school</a:t>
            </a:r>
            <a:endParaRPr/>
          </a:p>
          <a:p>
            <a:pPr indent="0" lvl="0" marL="1371600" rtl="0" algn="l">
              <a:lnSpc>
                <a:spcPct val="120000"/>
              </a:lnSpc>
              <a:spcBef>
                <a:spcPts val="1000"/>
              </a:spcBef>
              <a:spcAft>
                <a:spcPts val="0"/>
              </a:spcAft>
              <a:buSzPct val="129729"/>
              <a:buNone/>
            </a:pPr>
            <a:r>
              <a:t/>
            </a:r>
            <a:endParaRPr/>
          </a:p>
        </p:txBody>
      </p:sp>
      <p:pic>
        <p:nvPicPr>
          <p:cNvPr id="137" name="Google Shape;137;ge6a623db9c_0_12"/>
          <p:cNvPicPr preferRelativeResize="0"/>
          <p:nvPr/>
        </p:nvPicPr>
        <p:blipFill rotWithShape="1">
          <a:blip r:embed="rId3">
            <a:alphaModFix/>
          </a:blip>
          <a:srcRect b="0" l="0" r="0" t="0"/>
          <a:stretch/>
        </p:blipFill>
        <p:spPr>
          <a:xfrm>
            <a:off x="7772400" y="2228325"/>
            <a:ext cx="4259775" cy="4259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2020-12-09T20:40:33Z</dcterms:created>
  <dc:creator>Ryan Hata</dc:creator>
</cp:coreProperties>
</file>