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9" r:id="rId5"/>
    <p:sldId id="271" r:id="rId6"/>
    <p:sldId id="274" r:id="rId7"/>
    <p:sldId id="275" r:id="rId8"/>
    <p:sldId id="258" r:id="rId9"/>
    <p:sldId id="260" r:id="rId10"/>
    <p:sldId id="264" r:id="rId11"/>
    <p:sldId id="266" r:id="rId12"/>
    <p:sldId id="265" r:id="rId13"/>
    <p:sldId id="267" r:id="rId14"/>
    <p:sldId id="263" r:id="rId15"/>
    <p:sldId id="257" r:id="rId16"/>
    <p:sldId id="273" r:id="rId17"/>
    <p:sldId id="272" r:id="rId18"/>
    <p:sldId id="277" r:id="rId19"/>
    <p:sldId id="27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74" autoAdjust="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540A-210F-426D-A21E-80CD602B9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39ABF-E87A-42E6-9500-C106E9D34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180FA-C46F-4FA4-A4CF-61D25CDC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E2EF5-112B-4759-854F-3CC50B5F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2AE0-78F1-4998-BF9D-9D2C3441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FF50-C8A0-4B64-8F42-50D96C91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4219C-B955-4EFF-9279-DEECC1F40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E9DF4-6E7A-4F43-80D7-49BA5D03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390B-5A3F-478F-ABDA-5739D283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92C8A-C57E-4794-AE76-5CB0948E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7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B3D2B-3D2E-4229-B99C-B9A371572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383B1-7DA0-4E4F-A485-D953909BC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7DFEE-57A8-4A5A-A062-DB1590E8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A4858-CAC3-4A53-A223-33C09696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7E1D0-509A-400E-8B29-D9A56763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4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6F82-0A65-496A-93F6-B2AAF274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892D-CD32-4CBE-96DF-EDC428910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96A8F-27DF-4C29-BAB2-4BDE89F5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E8172-D789-4375-B027-A339CC75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2880-0BAA-484C-A44A-31FE21A2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AC2E-D424-49BD-BC4D-1C1B5F86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2BB2F-50DF-4D26-AB71-C656AEA05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C7AE-6356-4060-B921-CCCCE647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6EF68-4D7D-4BF6-A37F-24AE6173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95268-6597-477D-BA5D-A34A3A25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4279-1037-4D49-A4A9-8CD0A04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7E6E-61C8-4D51-843A-8075CE833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E3437-871C-406A-8F43-8B4A176CD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8660B-2402-48AB-B9EF-21E0E655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1CAC4-DA68-4C27-8D9A-96A6BEB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12B0C-E55E-4D4F-936A-B4A5A7F8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6FC9-982C-4C5B-9814-8E03A481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70D99-C1FD-48E2-B592-36206DDA4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17D28-6C52-4BFE-9975-7E3ACCFBE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5F053-D25F-45D2-8537-EE2A293C5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FAB05-A8E4-4FFF-BC55-75DC0EA25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55005-114F-4EEF-94A7-D1BFD6BC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C6D48-C2F6-4568-B28B-36AA8B5D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C781A-D956-41A8-A0E2-62F5C29E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47D3-9179-4F82-A872-DCEB706D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83832-3E09-419C-9F2F-F93882C5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2535D-191B-4AAC-B46B-503D496A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4DC3F-5C57-48C6-A841-80450328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D76779-AFE7-4540-9F0F-09C13EB7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86098-FDC8-497E-8882-D3EBDEB5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C05C4-B4CC-498C-A108-CB5A9CCF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EE4D-E20B-4B89-8BAC-44DED473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93860-B78A-4FC8-A0F2-778BB14EB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E58A5-23E0-4B3E-9260-C8F67730F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ADA9A-6EC3-4C05-A814-F7EC987A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CB32A-D279-4687-9E47-5D2A552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C5D74-5D8D-44F9-8B94-349F0770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8333-3904-4D8B-93AC-DB203E16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BFF47-13FD-4491-B0B7-0DCC65529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5079C-676E-4B11-9684-826621C1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1523D-4A66-426A-AA6C-0E5C0CAD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FF25F-892A-4A50-B763-B56C797D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8838D-59AA-437E-A1F6-BAA99EA3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2175A-46FC-4295-B97F-B0674CBE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AE8A8-6F2B-4C3D-879E-E765D7E4B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E212-C32D-4536-8498-8283BB0FE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0648-B8AA-47DC-8FB7-686738D4DCE2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C31D3-342F-4F65-94E3-229AC81B8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470DA-313F-4AB0-9CE5-7B37A4332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674E-5D63-4E93-BB7D-E6709CF6A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apanhalal/photos/?tab=album&amp;ref=page_internal" TargetMode="External"/><Relationship Id="rId2" Type="http://schemas.openxmlformats.org/officeDocument/2006/relationships/hyperlink" Target="https://isitveganjapan.com/food-on-the-go/507-2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25EE-15C5-4EEA-A2B9-09EACA59C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Restrictions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554F-2DF4-4EB1-BD5D-ACBBDB9CA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(Allergies, Religious Restrictions, and Being a Vegan/Vegetarian)</a:t>
            </a:r>
          </a:p>
        </p:txBody>
      </p:sp>
      <p:pic>
        <p:nvPicPr>
          <p:cNvPr id="7170" name="Picture 2" descr="Melon bun )))) : satania">
            <a:extLst>
              <a:ext uri="{FF2B5EF4-FFF2-40B4-BE49-F238E27FC236}">
                <a16:creationId xmlns:a16="http://schemas.microsoft.com/office/drawing/2014/main" id="{547CF0E7-2045-4158-9E02-B4D07F09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3" y="372470"/>
            <a:ext cx="2781717" cy="24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ree Watermelon Images, Download Free Clip Art, Free Clip Art on Clipart  Library">
            <a:extLst>
              <a:ext uri="{FF2B5EF4-FFF2-40B4-BE49-F238E27FC236}">
                <a16:creationId xmlns:a16="http://schemas.microsoft.com/office/drawing/2014/main" id="{39406ADE-95F8-4800-BD93-888C9D6A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29">
            <a:off x="9035717" y="3938963"/>
            <a:ext cx="2855157" cy="26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9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4722313-D2F7-4D81-A9A8-D5B661E16B02}"/>
              </a:ext>
            </a:extLst>
          </p:cNvPr>
          <p:cNvSpPr txBox="1">
            <a:spLocks/>
          </p:cNvSpPr>
          <p:nvPr/>
        </p:nvSpPr>
        <p:spPr>
          <a:xfrm>
            <a:off x="1375719" y="5708865"/>
            <a:ext cx="9144000" cy="86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Chips – shrimp flavor</a:t>
            </a:r>
          </a:p>
        </p:txBody>
      </p:sp>
      <p:pic>
        <p:nvPicPr>
          <p:cNvPr id="3078" name="Picture 6" descr="Calbee Kappa Ebisen Shrimp Flavored Chips 85g x 3 Bags">
            <a:extLst>
              <a:ext uri="{FF2B5EF4-FFF2-40B4-BE49-F238E27FC236}">
                <a16:creationId xmlns:a16="http://schemas.microsoft.com/office/drawing/2014/main" id="{FE7F3365-5677-4616-8A85-5310E4D8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27" y="158579"/>
            <a:ext cx="5303108" cy="530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8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4722313-D2F7-4D81-A9A8-D5B661E16B02}"/>
              </a:ext>
            </a:extLst>
          </p:cNvPr>
          <p:cNvSpPr txBox="1">
            <a:spLocks/>
          </p:cNvSpPr>
          <p:nvPr/>
        </p:nvSpPr>
        <p:spPr>
          <a:xfrm>
            <a:off x="1375719" y="5708865"/>
            <a:ext cx="9144000" cy="86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Popcorn – butter soy sauce flavor</a:t>
            </a:r>
          </a:p>
        </p:txBody>
      </p:sp>
      <p:pic>
        <p:nvPicPr>
          <p:cNvPr id="3076" name="Picture 4" descr="Mike Popcorn Soy Sauce &amp; Butter Flavor – Japan Haul">
            <a:extLst>
              <a:ext uri="{FF2B5EF4-FFF2-40B4-BE49-F238E27FC236}">
                <a16:creationId xmlns:a16="http://schemas.microsoft.com/office/drawing/2014/main" id="{328099C0-9189-4E96-93C5-6F5DB30B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79" y="142103"/>
            <a:ext cx="3891864" cy="51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4722313-D2F7-4D81-A9A8-D5B661E16B02}"/>
              </a:ext>
            </a:extLst>
          </p:cNvPr>
          <p:cNvSpPr txBox="1">
            <a:spLocks/>
          </p:cNvSpPr>
          <p:nvPr/>
        </p:nvSpPr>
        <p:spPr>
          <a:xfrm>
            <a:off x="1375719" y="5486443"/>
            <a:ext cx="9144000" cy="86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Sandwich bread</a:t>
            </a:r>
          </a:p>
        </p:txBody>
      </p:sp>
      <p:pic>
        <p:nvPicPr>
          <p:cNvPr id="3074" name="Picture 2" descr="It has grown on me!: Japanese Bread Haul - Shokupan, Melonpan, Anpan and  More">
            <a:extLst>
              <a:ext uri="{FF2B5EF4-FFF2-40B4-BE49-F238E27FC236}">
                <a16:creationId xmlns:a16="http://schemas.microsoft.com/office/drawing/2014/main" id="{A7B0B2FB-BADF-48D6-B698-4CBBA466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19" y="174840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3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4722313-D2F7-4D81-A9A8-D5B661E16B02}"/>
              </a:ext>
            </a:extLst>
          </p:cNvPr>
          <p:cNvSpPr txBox="1">
            <a:spLocks/>
          </p:cNvSpPr>
          <p:nvPr/>
        </p:nvSpPr>
        <p:spPr>
          <a:xfrm>
            <a:off x="1375719" y="5993070"/>
            <a:ext cx="9144000" cy="86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Ramen – chicken flavor</a:t>
            </a:r>
          </a:p>
        </p:txBody>
      </p:sp>
      <p:pic>
        <p:nvPicPr>
          <p:cNvPr id="4098" name="Picture 2" descr="Amazon.com : Nissin Chicken Ramen bowl 85g ~ 12 pieces : Grocery &amp; Gourmet  Food">
            <a:extLst>
              <a:ext uri="{FF2B5EF4-FFF2-40B4-BE49-F238E27FC236}">
                <a16:creationId xmlns:a16="http://schemas.microsoft.com/office/drawing/2014/main" id="{9237AB33-6F01-4DB7-B9CC-294E81E6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18" y="174840"/>
            <a:ext cx="6238360" cy="55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8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00+ Canned coffee 缶コーヒー [] softdrinks ソフトドリンク [] energy drinks リポビタン []  collagen drinks コラーゲン ドリンク ideas | coffee label, aluminum can, zero max">
            <a:extLst>
              <a:ext uri="{FF2B5EF4-FFF2-40B4-BE49-F238E27FC236}">
                <a16:creationId xmlns:a16="http://schemas.microsoft.com/office/drawing/2014/main" id="{1E985E72-A3EF-4E6B-83D6-36CDBD8B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70421"/>
            <a:ext cx="2552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4722313-D2F7-4D81-A9A8-D5B661E16B02}"/>
              </a:ext>
            </a:extLst>
          </p:cNvPr>
          <p:cNvSpPr txBox="1">
            <a:spLocks/>
          </p:cNvSpPr>
          <p:nvPr/>
        </p:nvSpPr>
        <p:spPr>
          <a:xfrm>
            <a:off x="1639113" y="5251665"/>
            <a:ext cx="9144000" cy="86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coffee</a:t>
            </a:r>
          </a:p>
        </p:txBody>
      </p:sp>
    </p:spTree>
    <p:extLst>
      <p:ext uri="{BB962C8B-B14F-4D97-AF65-F5344CB8AC3E}">
        <p14:creationId xmlns:p14="http://schemas.microsoft.com/office/powerpoint/2010/main" val="108401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23174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them – always read the label! </a:t>
            </a:r>
          </a:p>
        </p:txBody>
      </p:sp>
      <p:pic>
        <p:nvPicPr>
          <p:cNvPr id="11266" name="Picture 2" descr="Free Free Coffee Cup Clipart, Download Free Clip Art, Free Clip Art on  Clipart Library">
            <a:extLst>
              <a:ext uri="{FF2B5EF4-FFF2-40B4-BE49-F238E27FC236}">
                <a16:creationId xmlns:a16="http://schemas.microsoft.com/office/drawing/2014/main" id="{F216C2E8-E21F-46CF-A78E-70E5AB31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566">
            <a:off x="9032928" y="3510821"/>
            <a:ext cx="3020654" cy="30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8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87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to Look Out 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ingredients list)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48811-FE1C-42B5-BD63-03177095C7EE}"/>
              </a:ext>
            </a:extLst>
          </p:cNvPr>
          <p:cNvSpPr txBox="1"/>
          <p:nvPr/>
        </p:nvSpPr>
        <p:spPr>
          <a:xfrm>
            <a:off x="180474" y="1308928"/>
            <a:ext cx="11658600" cy="513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 products such as sandwich bread, cookies, and cakes (shortening)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Curry, including vegetarian curry (lard)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Packaged drinks and soups (emulsifiers)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Puddings and yogurts (gelatin)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Gummies (gelatin)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 cream (alcohol)</a:t>
            </a:r>
          </a:p>
        </p:txBody>
      </p:sp>
    </p:spTree>
    <p:extLst>
      <p:ext uri="{BB962C8B-B14F-4D97-AF65-F5344CB8AC3E}">
        <p14:creationId xmlns:p14="http://schemas.microsoft.com/office/powerpoint/2010/main" val="258268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3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Apps for Reading Labels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A254D-65AD-4437-8182-4D06078090A8}"/>
              </a:ext>
            </a:extLst>
          </p:cNvPr>
          <p:cNvSpPr txBox="1"/>
          <p:nvPr/>
        </p:nvSpPr>
        <p:spPr>
          <a:xfrm>
            <a:off x="156411" y="1913021"/>
            <a:ext cx="11658600" cy="486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translate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Japanese – English dictionaries (my recommendation is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imiwa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Kanji dictionaries (my recommendation for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Jishop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Payke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Halal Japan</a:t>
            </a:r>
          </a:p>
        </p:txBody>
      </p:sp>
    </p:spTree>
    <p:extLst>
      <p:ext uri="{BB962C8B-B14F-4D97-AF65-F5344CB8AC3E}">
        <p14:creationId xmlns:p14="http://schemas.microsoft.com/office/powerpoint/2010/main" val="192827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3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Websites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A254D-65AD-4437-8182-4D06078090A8}"/>
              </a:ext>
            </a:extLst>
          </p:cNvPr>
          <p:cNvSpPr txBox="1"/>
          <p:nvPr/>
        </p:nvSpPr>
        <p:spPr>
          <a:xfrm>
            <a:off x="156411" y="1913021"/>
            <a:ext cx="11658600" cy="585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Vegan? (Japan)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https://isitveganjapan.com/food-on-the-go/507-2/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Halal Japan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https://www.facebook.com/japanhalal/photos/?tab=album&amp;ref=page_internal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375"/>
            <a:ext cx="10515600" cy="56246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with the Halal Japan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page. The original page was hacked, so if you look it up, you’ll find two pages. One has information about the official app, which I highly recommend. The other has been taken over by short videos, but all the old photo albums with halal vs. non-halal food categorized into easy lists. They’re both useful, but please don’t interact with the hacked one.</a:t>
            </a:r>
          </a:p>
        </p:txBody>
      </p:sp>
    </p:spTree>
    <p:extLst>
      <p:ext uri="{BB962C8B-B14F-4D97-AF65-F5344CB8AC3E}">
        <p14:creationId xmlns:p14="http://schemas.microsoft.com/office/powerpoint/2010/main" val="193447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23174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</a:t>
            </a:r>
          </a:p>
        </p:txBody>
      </p:sp>
      <p:pic>
        <p:nvPicPr>
          <p:cNvPr id="8194" name="Picture 2" descr="Free Peanuts Cliparts, Download Free Clip Art, Free Clip Art on Clipart  Library">
            <a:extLst>
              <a:ext uri="{FF2B5EF4-FFF2-40B4-BE49-F238E27FC236}">
                <a16:creationId xmlns:a16="http://schemas.microsoft.com/office/drawing/2014/main" id="{31FB655F-A75D-4923-9783-12E147AC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880">
            <a:off x="746240" y="3413425"/>
            <a:ext cx="3492946" cy="287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9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5979"/>
            <a:ext cx="10515600" cy="363353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lot of food you can eat in Japan, even with dietary restrictions. Focus on what you can have, and enjoy Japanese food! Thank you for listening.</a:t>
            </a:r>
          </a:p>
        </p:txBody>
      </p:sp>
    </p:spTree>
    <p:extLst>
      <p:ext uri="{BB962C8B-B14F-4D97-AF65-F5344CB8AC3E}">
        <p14:creationId xmlns:p14="http://schemas.microsoft.com/office/powerpoint/2010/main" val="374020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2168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 Allergens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0176F8-BDE7-406D-851C-60A5E73CDFBB}"/>
              </a:ext>
            </a:extLst>
          </p:cNvPr>
          <p:cNvSpPr txBox="1">
            <a:spLocks/>
          </p:cNvSpPr>
          <p:nvPr/>
        </p:nvSpPr>
        <p:spPr>
          <a:xfrm>
            <a:off x="937054" y="1246573"/>
            <a:ext cx="10515600" cy="4894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allergens are always labeled: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Buckwheat (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蕎麦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そば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 (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蟹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かに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 (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卵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たまご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(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牛乳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ぎゅうにゅう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Peanut (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落花生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ピーナツ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Shrimp (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海老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えび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Wheat (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小麦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こむぎ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873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Allergen Labels</a:t>
            </a:r>
          </a:p>
        </p:txBody>
      </p:sp>
      <p:pic>
        <p:nvPicPr>
          <p:cNvPr id="3" name="Picture 2" descr="Japanese Decoded: Nutrition Labels - Savvy Tokyo">
            <a:extLst>
              <a:ext uri="{FF2B5EF4-FFF2-40B4-BE49-F238E27FC236}">
                <a16:creationId xmlns:a16="http://schemas.microsoft.com/office/drawing/2014/main" id="{7E728F6F-9E27-4BF9-9E88-44F125F1C8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6" y="2120793"/>
            <a:ext cx="5436973" cy="38623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46E4EF-4B3E-46CA-B82E-B6CA6378B3E9}"/>
              </a:ext>
            </a:extLst>
          </p:cNvPr>
          <p:cNvSpPr/>
          <p:nvPr/>
        </p:nvSpPr>
        <p:spPr>
          <a:xfrm>
            <a:off x="716693" y="3483665"/>
            <a:ext cx="2677296" cy="20326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5122" name="Picture 2" descr="r/translator - [Japanese &gt; English] Food Label">
            <a:extLst>
              <a:ext uri="{FF2B5EF4-FFF2-40B4-BE49-F238E27FC236}">
                <a16:creationId xmlns:a16="http://schemas.microsoft.com/office/drawing/2014/main" id="{CE4283D2-0D09-4A1B-88FA-E33B174B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8" y="1258509"/>
            <a:ext cx="3774474" cy="50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F15965C-A84E-47AA-9E07-BE1F3F0CC8E4}"/>
              </a:ext>
            </a:extLst>
          </p:cNvPr>
          <p:cNvSpPr/>
          <p:nvPr/>
        </p:nvSpPr>
        <p:spPr>
          <a:xfrm>
            <a:off x="7204329" y="3624237"/>
            <a:ext cx="3094702" cy="9357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8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2168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Allergens on the Label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0176F8-BDE7-406D-851C-60A5E73CDFBB}"/>
              </a:ext>
            </a:extLst>
          </p:cNvPr>
          <p:cNvSpPr txBox="1">
            <a:spLocks/>
          </p:cNvSpPr>
          <p:nvPr/>
        </p:nvSpPr>
        <p:spPr>
          <a:xfrm>
            <a:off x="53340" y="1828800"/>
            <a:ext cx="11955780" cy="4312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allergens in the box in order (starting from top left):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卵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egg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乳成分 </a:t>
            </a:r>
            <a:r>
              <a:rPr lang="en-US" altLang="ja-JP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dairy      </a:t>
            </a:r>
            <a:r>
              <a:rPr lang="ja-JP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小麦 </a:t>
            </a:r>
            <a:r>
              <a:rPr lang="en-US" altLang="ja-JP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wheat      </a:t>
            </a:r>
            <a:r>
              <a:rPr lang="ja-JP" alt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えび </a:t>
            </a:r>
            <a:r>
              <a:rPr lang="en-US" altLang="ja-JP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shrimp        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かに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crab        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そば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soba        </a:t>
            </a:r>
            <a:r>
              <a:rPr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落花生 </a:t>
            </a:r>
            <a:r>
              <a:rPr lang="en-US" altLang="ja-JP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peanuts</a:t>
            </a:r>
          </a:p>
          <a:p>
            <a:endParaRPr lang="en-US" altLang="ja-JP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あわび </a:t>
            </a:r>
            <a:r>
              <a:rPr lang="en-US" altLang="ja-JP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abalone    </a:t>
            </a:r>
            <a:r>
              <a:rPr lang="ja-JP" alt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いか </a:t>
            </a:r>
            <a:r>
              <a:rPr lang="en-US" altLang="ja-JP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squid    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いくら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salmon roe   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オレンジ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orange   </a:t>
            </a:r>
            <a:r>
              <a:rPr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キウイ </a:t>
            </a:r>
            <a:r>
              <a:rPr lang="en-US" altLang="ja-JP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kiwi    </a:t>
            </a:r>
            <a:r>
              <a:rPr lang="ja-JP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牛肉 </a:t>
            </a:r>
            <a:r>
              <a:rPr lang="en-US" altLang="ja-JP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beef   </a:t>
            </a:r>
            <a:r>
              <a:rPr lang="ja-JP" alt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くるみ </a:t>
            </a:r>
            <a:r>
              <a:rPr lang="en-US" altLang="ja-JP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walnuts </a:t>
            </a:r>
          </a:p>
          <a:p>
            <a:endParaRPr lang="en-US" altLang="ja-JP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さけ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salmon  </a:t>
            </a:r>
            <a:r>
              <a:rPr lang="en-US" altLang="ja-JP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さば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mackerel     </a:t>
            </a:r>
            <a:r>
              <a:rPr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大豆 </a:t>
            </a:r>
            <a:r>
              <a:rPr lang="en-US" altLang="ja-JP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soy     </a:t>
            </a:r>
            <a:r>
              <a:rPr lang="ja-JP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鶏肉 </a:t>
            </a:r>
            <a:r>
              <a:rPr lang="en-US" altLang="ja-JP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chicken     </a:t>
            </a:r>
            <a:r>
              <a:rPr lang="ja-JP" alt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バナナ </a:t>
            </a:r>
            <a:r>
              <a:rPr lang="en-US" altLang="ja-JP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banana    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豚肉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pork     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まつたけ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mushrooms</a:t>
            </a:r>
          </a:p>
          <a:p>
            <a:endParaRPr lang="en-US" altLang="ja-JP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もも </a:t>
            </a:r>
            <a:r>
              <a:rPr lang="en-US" altLang="ja-JP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peach     </a:t>
            </a:r>
            <a:r>
              <a:rPr lang="ja-JP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やまいも </a:t>
            </a:r>
            <a:r>
              <a:rPr lang="en-US" altLang="ja-JP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yam     </a:t>
            </a:r>
            <a:r>
              <a:rPr lang="ja-JP" alt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りんご </a:t>
            </a:r>
            <a:r>
              <a:rPr lang="en-US" altLang="ja-JP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apple     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ゼラチン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gelatin</a:t>
            </a:r>
          </a:p>
        </p:txBody>
      </p:sp>
    </p:spTree>
    <p:extLst>
      <p:ext uri="{BB962C8B-B14F-4D97-AF65-F5344CB8AC3E}">
        <p14:creationId xmlns:p14="http://schemas.microsoft.com/office/powerpoint/2010/main" val="6840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21684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You’re at a Restaurant: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622FA-E31B-4A47-AA82-63ED77BB0C12}"/>
              </a:ext>
            </a:extLst>
          </p:cNvPr>
          <p:cNvSpPr txBox="1"/>
          <p:nvPr/>
        </p:nvSpPr>
        <p:spPr>
          <a:xfrm>
            <a:off x="180474" y="1501434"/>
            <a:ext cx="1165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for the allergen list before you order (you can sometimes find it online).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restaurants may not be aware of all allergens or dietary restrictions. Don’t be afraid to ask about ingredients if you’re not sure!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Restaurants often will not or cannot substitute ingredients, although you never know until you ask.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4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23" y="96527"/>
            <a:ext cx="10515600" cy="1034716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Restaurant Allergen List</a:t>
            </a:r>
          </a:p>
        </p:txBody>
      </p:sp>
      <p:pic>
        <p:nvPicPr>
          <p:cNvPr id="6146" name="Picture 2" descr="KFC Japan Releases Allergen Friendly/Wheat-Free (NOT necessarily Gluten-Free)  Meal – Gluten-Free Guide Japan">
            <a:extLst>
              <a:ext uri="{FF2B5EF4-FFF2-40B4-BE49-F238E27FC236}">
                <a16:creationId xmlns:a16="http://schemas.microsoft.com/office/drawing/2014/main" id="{D00AC323-652C-49F4-9ACB-365CA71E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21820"/>
            <a:ext cx="9982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4BD071E-34AD-4405-B2B2-4BB2D5C50616}"/>
              </a:ext>
            </a:extLst>
          </p:cNvPr>
          <p:cNvSpPr txBox="1">
            <a:spLocks/>
          </p:cNvSpPr>
          <p:nvPr/>
        </p:nvSpPr>
        <p:spPr>
          <a:xfrm>
            <a:off x="1386450" y="1007586"/>
            <a:ext cx="9144000" cy="1534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 – contains the ingredient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– might contain the ingredient/possible cross contamination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does not contain the ingredient</a:t>
            </a:r>
          </a:p>
        </p:txBody>
      </p:sp>
    </p:spTree>
    <p:extLst>
      <p:ext uri="{BB962C8B-B14F-4D97-AF65-F5344CB8AC3E}">
        <p14:creationId xmlns:p14="http://schemas.microsoft.com/office/powerpoint/2010/main" val="332324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6495-7390-4DD6-8EDC-F33C4EBD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7" y="23174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Religious Restrictions and Being a Vegetarian/Vegan</a:t>
            </a:r>
          </a:p>
        </p:txBody>
      </p:sp>
      <p:pic>
        <p:nvPicPr>
          <p:cNvPr id="9218" name="Picture 2" descr="Free Salad Cliparts, Download Free Clip Art, Free Clip Art on Clipart  Library">
            <a:extLst>
              <a:ext uri="{FF2B5EF4-FFF2-40B4-BE49-F238E27FC236}">
                <a16:creationId xmlns:a16="http://schemas.microsoft.com/office/drawing/2014/main" id="{11B18B9D-6FB7-4363-AD03-B2721C27D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3767506"/>
            <a:ext cx="3717758" cy="28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8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25EE-15C5-4EEA-A2B9-09EACA59C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514"/>
            <a:ext cx="9144000" cy="194211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quiz! Which of these foods are vegetarian?</a:t>
            </a:r>
          </a:p>
        </p:txBody>
      </p:sp>
      <p:pic>
        <p:nvPicPr>
          <p:cNvPr id="10242" name="Picture 2" descr="free cartoon graphics fair food | Popcorn clip art - vector clip art  online, royalty free &amp; public ... | Free popcorn, Popcorn stickers, Sweet  popcorn">
            <a:extLst>
              <a:ext uri="{FF2B5EF4-FFF2-40B4-BE49-F238E27FC236}">
                <a16:creationId xmlns:a16="http://schemas.microsoft.com/office/drawing/2014/main" id="{31E26A52-4C43-4291-B1C0-6C952880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452">
            <a:off x="9879106" y="27801"/>
            <a:ext cx="1698067" cy="25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0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8742</TotalTime>
  <Words>606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Dietary Restrictions</vt:lpstr>
      <vt:lpstr>Allergies</vt:lpstr>
      <vt:lpstr>The Seven Allergens</vt:lpstr>
      <vt:lpstr>Common Allergen Labels</vt:lpstr>
      <vt:lpstr>All the Allergens on the Label</vt:lpstr>
      <vt:lpstr>If You’re at a Restaurant:</vt:lpstr>
      <vt:lpstr>The Restaurant Allergen List</vt:lpstr>
      <vt:lpstr>Religious Restrictions and Being a Vegetarian/Vegan</vt:lpstr>
      <vt:lpstr>Pop quiz! Which of these foods are vegetarian?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None of them – always read the label! </vt:lpstr>
      <vt:lpstr>Food to Look Out For (see ingredients list)</vt:lpstr>
      <vt:lpstr>Helpful Apps for Reading Labels</vt:lpstr>
      <vt:lpstr>Helpful Websites</vt:lpstr>
      <vt:lpstr>Careful with the Halal Japan facebook page. The original page was hacked, so if you look it up, you’ll find two pages. One has information about the official app, which I highly recommend. The other has been taken over by short videos, but all the old photo albums with halal vs. non-halal food categorized into easy lists. They’re both useful, but please don’t interact with the hacked one.</vt:lpstr>
      <vt:lpstr>There is a lot of food you can eat in Japan, even with dietary restrictions. Focus on what you can have, and enjoy Japanese food! Thank you for listening.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Bronster</dc:creator>
  <cp:lastModifiedBy>Samantha Bronster</cp:lastModifiedBy>
  <cp:revision>24</cp:revision>
  <dcterms:created xsi:type="dcterms:W3CDTF">2020-11-16T22:52:30Z</dcterms:created>
  <dcterms:modified xsi:type="dcterms:W3CDTF">2022-06-12T23:30:17Z</dcterms:modified>
</cp:coreProperties>
</file>